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0"/>
  </p:notesMasterIdLst>
  <p:sldIdLst>
    <p:sldId id="919" r:id="rId5"/>
    <p:sldId id="990" r:id="rId6"/>
    <p:sldId id="982" r:id="rId7"/>
    <p:sldId id="995" r:id="rId8"/>
    <p:sldId id="994" r:id="rId9"/>
    <p:sldId id="997" r:id="rId10"/>
    <p:sldId id="998" r:id="rId11"/>
    <p:sldId id="987" r:id="rId12"/>
    <p:sldId id="988" r:id="rId13"/>
    <p:sldId id="989" r:id="rId14"/>
    <p:sldId id="993" r:id="rId15"/>
    <p:sldId id="992" r:id="rId16"/>
    <p:sldId id="991" r:id="rId17"/>
    <p:sldId id="1000" r:id="rId18"/>
    <p:sldId id="999" r:id="rId19"/>
    <p:sldId id="983" r:id="rId20"/>
    <p:sldId id="984" r:id="rId21"/>
    <p:sldId id="1002" r:id="rId22"/>
    <p:sldId id="1004" r:id="rId23"/>
    <p:sldId id="1001" r:id="rId24"/>
    <p:sldId id="986" r:id="rId25"/>
    <p:sldId id="1010" r:id="rId26"/>
    <p:sldId id="1005" r:id="rId27"/>
    <p:sldId id="1012" r:id="rId28"/>
    <p:sldId id="1013" r:id="rId29"/>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43B75A66-9E91-4DD9-B746-828A96ED2253}">
          <p14:sldIdLst>
            <p14:sldId id="919"/>
            <p14:sldId id="990"/>
            <p14:sldId id="982"/>
            <p14:sldId id="995"/>
            <p14:sldId id="994"/>
            <p14:sldId id="997"/>
            <p14:sldId id="998"/>
            <p14:sldId id="987"/>
            <p14:sldId id="988"/>
            <p14:sldId id="989"/>
            <p14:sldId id="993"/>
            <p14:sldId id="992"/>
            <p14:sldId id="991"/>
            <p14:sldId id="1000"/>
            <p14:sldId id="999"/>
            <p14:sldId id="983"/>
            <p14:sldId id="984"/>
            <p14:sldId id="1002"/>
            <p14:sldId id="1004"/>
            <p14:sldId id="1001"/>
            <p14:sldId id="986"/>
            <p14:sldId id="1010"/>
            <p14:sldId id="1005"/>
            <p14:sldId id="1012"/>
            <p14:sldId id="10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milla Bressan" initials="CB" lastIdx="1" clrIdx="0">
    <p:extLst>
      <p:ext uri="{19B8F6BF-5375-455C-9EA6-DF929625EA0E}">
        <p15:presenceInfo xmlns:p15="http://schemas.microsoft.com/office/powerpoint/2012/main" userId="S::cbressan@turing.ac.uk::398aa884-0210-4bed-8791-b243aa18de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C1C1C"/>
    <a:srgbClr val="00FF40"/>
    <a:srgbClr val="404040"/>
    <a:srgbClr val="007DFF"/>
    <a:srgbClr val="DEDEDE"/>
    <a:srgbClr val="E0F272"/>
    <a:srgbClr val="66FFCC"/>
    <a:srgbClr val="3DF5A2"/>
    <a:srgbClr val="00FFFF"/>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17C794-BFEB-7147-B897-93B0EA544935}" v="118" dt="2023-04-02T20:30:13.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6"/>
    <p:restoredTop sz="94669"/>
  </p:normalViewPr>
  <p:slideViewPr>
    <p:cSldViewPr snapToGrid="0">
      <p:cViewPr varScale="1">
        <p:scale>
          <a:sx n="130" d="100"/>
          <a:sy n="130" d="100"/>
        </p:scale>
        <p:origin x="192" y="53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Roberts" userId="a8d73c55-4b5d-4ec0-9ad5-510c75d8c015" providerId="ADAL" clId="{EE17C794-BFEB-7147-B897-93B0EA544935}"/>
    <pc:docChg chg="undo custSel addSld delSld modSld sldOrd modSection">
      <pc:chgData name="Jack Roberts" userId="a8d73c55-4b5d-4ec0-9ad5-510c75d8c015" providerId="ADAL" clId="{EE17C794-BFEB-7147-B897-93B0EA544935}" dt="2023-04-02T20:36:38.688" v="2481" actId="2696"/>
      <pc:docMkLst>
        <pc:docMk/>
      </pc:docMkLst>
      <pc:sldChg chg="del">
        <pc:chgData name="Jack Roberts" userId="a8d73c55-4b5d-4ec0-9ad5-510c75d8c015" providerId="ADAL" clId="{EE17C794-BFEB-7147-B897-93B0EA544935}" dt="2023-04-02T17:00:09.224" v="747" actId="2696"/>
        <pc:sldMkLst>
          <pc:docMk/>
          <pc:sldMk cId="2766106468" sldId="985"/>
        </pc:sldMkLst>
      </pc:sldChg>
      <pc:sldChg chg="addSp delSp modSp mod ord">
        <pc:chgData name="Jack Roberts" userId="a8d73c55-4b5d-4ec0-9ad5-510c75d8c015" providerId="ADAL" clId="{EE17C794-BFEB-7147-B897-93B0EA544935}" dt="2023-04-02T18:19:00.787" v="2004" actId="1076"/>
        <pc:sldMkLst>
          <pc:docMk/>
          <pc:sldMk cId="2027564404" sldId="986"/>
        </pc:sldMkLst>
        <pc:spChg chg="add mod">
          <ac:chgData name="Jack Roberts" userId="a8d73c55-4b5d-4ec0-9ad5-510c75d8c015" providerId="ADAL" clId="{EE17C794-BFEB-7147-B897-93B0EA544935}" dt="2023-04-02T17:14:24.403" v="949" actId="1076"/>
          <ac:spMkLst>
            <pc:docMk/>
            <pc:sldMk cId="2027564404" sldId="986"/>
            <ac:spMk id="3" creationId="{3ADAD010-2619-9287-4F48-BC159BCF4D30}"/>
          </ac:spMkLst>
        </pc:spChg>
        <pc:spChg chg="add mod">
          <ac:chgData name="Jack Roberts" userId="a8d73c55-4b5d-4ec0-9ad5-510c75d8c015" providerId="ADAL" clId="{EE17C794-BFEB-7147-B897-93B0EA544935}" dt="2023-04-02T18:06:47.170" v="1707" actId="207"/>
          <ac:spMkLst>
            <pc:docMk/>
            <pc:sldMk cId="2027564404" sldId="986"/>
            <ac:spMk id="6" creationId="{F0D30B25-7806-4AFC-06A4-D1CE8D468208}"/>
          </ac:spMkLst>
        </pc:spChg>
        <pc:spChg chg="add del">
          <ac:chgData name="Jack Roberts" userId="a8d73c55-4b5d-4ec0-9ad5-510c75d8c015" providerId="ADAL" clId="{EE17C794-BFEB-7147-B897-93B0EA544935}" dt="2023-04-02T18:16:26.369" v="1935" actId="22"/>
          <ac:spMkLst>
            <pc:docMk/>
            <pc:sldMk cId="2027564404" sldId="986"/>
            <ac:spMk id="8" creationId="{73FED1EB-B664-6FCB-CA1A-BEFBA3F59346}"/>
          </ac:spMkLst>
        </pc:spChg>
        <pc:spChg chg="mod">
          <ac:chgData name="Jack Roberts" userId="a8d73c55-4b5d-4ec0-9ad5-510c75d8c015" providerId="ADAL" clId="{EE17C794-BFEB-7147-B897-93B0EA544935}" dt="2023-04-02T18:16:41.118" v="1941" actId="1076"/>
          <ac:spMkLst>
            <pc:docMk/>
            <pc:sldMk cId="2027564404" sldId="986"/>
            <ac:spMk id="12" creationId="{3DB9B249-DD54-7EAB-8B94-88DCFF9C3417}"/>
          </ac:spMkLst>
        </pc:spChg>
        <pc:spChg chg="mod">
          <ac:chgData name="Jack Roberts" userId="a8d73c55-4b5d-4ec0-9ad5-510c75d8c015" providerId="ADAL" clId="{EE17C794-BFEB-7147-B897-93B0EA544935}" dt="2023-04-02T18:16:50.006" v="1945" actId="404"/>
          <ac:spMkLst>
            <pc:docMk/>
            <pc:sldMk cId="2027564404" sldId="986"/>
            <ac:spMk id="13" creationId="{5E056063-3A8F-CC6E-106D-0FA09DB825BC}"/>
          </ac:spMkLst>
        </pc:spChg>
        <pc:spChg chg="add mod">
          <ac:chgData name="Jack Roberts" userId="a8d73c55-4b5d-4ec0-9ad5-510c75d8c015" providerId="ADAL" clId="{EE17C794-BFEB-7147-B897-93B0EA544935}" dt="2023-04-02T18:18:25.120" v="1976" actId="14100"/>
          <ac:spMkLst>
            <pc:docMk/>
            <pc:sldMk cId="2027564404" sldId="986"/>
            <ac:spMk id="14" creationId="{3F86E057-D156-4A16-0531-75E3062DA453}"/>
          </ac:spMkLst>
        </pc:spChg>
        <pc:spChg chg="add mod">
          <ac:chgData name="Jack Roberts" userId="a8d73c55-4b5d-4ec0-9ad5-510c75d8c015" providerId="ADAL" clId="{EE17C794-BFEB-7147-B897-93B0EA544935}" dt="2023-04-02T18:19:00.787" v="2004" actId="1076"/>
          <ac:spMkLst>
            <pc:docMk/>
            <pc:sldMk cId="2027564404" sldId="986"/>
            <ac:spMk id="15" creationId="{17697A1B-DC06-302D-94A9-344E666E38D5}"/>
          </ac:spMkLst>
        </pc:spChg>
        <pc:spChg chg="add mod">
          <ac:chgData name="Jack Roberts" userId="a8d73c55-4b5d-4ec0-9ad5-510c75d8c015" providerId="ADAL" clId="{EE17C794-BFEB-7147-B897-93B0EA544935}" dt="2023-04-02T18:18:56.239" v="2003" actId="20577"/>
          <ac:spMkLst>
            <pc:docMk/>
            <pc:sldMk cId="2027564404" sldId="986"/>
            <ac:spMk id="16" creationId="{FC9E6B98-03B3-A3F9-8104-2B5E89F38B77}"/>
          </ac:spMkLst>
        </pc:spChg>
        <pc:grpChg chg="add del mod">
          <ac:chgData name="Jack Roberts" userId="a8d73c55-4b5d-4ec0-9ad5-510c75d8c015" providerId="ADAL" clId="{EE17C794-BFEB-7147-B897-93B0EA544935}" dt="2023-04-02T17:22:50.317" v="994" actId="478"/>
          <ac:grpSpMkLst>
            <pc:docMk/>
            <pc:sldMk cId="2027564404" sldId="986"/>
            <ac:grpSpMk id="4" creationId="{427982B5-799C-E1CC-1B51-B9D2D37FD777}"/>
          </ac:grpSpMkLst>
        </pc:grpChg>
        <pc:picChg chg="add mod">
          <ac:chgData name="Jack Roberts" userId="a8d73c55-4b5d-4ec0-9ad5-510c75d8c015" providerId="ADAL" clId="{EE17C794-BFEB-7147-B897-93B0EA544935}" dt="2023-04-02T18:16:55.760" v="1946" actId="1076"/>
          <ac:picMkLst>
            <pc:docMk/>
            <pc:sldMk cId="2027564404" sldId="986"/>
            <ac:picMk id="10" creationId="{3045160E-C587-8564-BF27-C941C838FE7E}"/>
          </ac:picMkLst>
        </pc:picChg>
        <pc:picChg chg="add mod">
          <ac:chgData name="Jack Roberts" userId="a8d73c55-4b5d-4ec0-9ad5-510c75d8c015" providerId="ADAL" clId="{EE17C794-BFEB-7147-B897-93B0EA544935}" dt="2023-04-02T17:14:24.403" v="949" actId="1076"/>
          <ac:picMkLst>
            <pc:docMk/>
            <pc:sldMk cId="2027564404" sldId="986"/>
            <ac:picMk id="11266" creationId="{547A904F-0038-3FF2-32B6-69A7BBB4DD5C}"/>
          </ac:picMkLst>
        </pc:picChg>
        <pc:picChg chg="add mod">
          <ac:chgData name="Jack Roberts" userId="a8d73c55-4b5d-4ec0-9ad5-510c75d8c015" providerId="ADAL" clId="{EE17C794-BFEB-7147-B897-93B0EA544935}" dt="2023-04-02T18:06:08.917" v="1694" actId="1076"/>
          <ac:picMkLst>
            <pc:docMk/>
            <pc:sldMk cId="2027564404" sldId="986"/>
            <ac:picMk id="11268" creationId="{B762B395-5D00-CE52-65F8-33118C6FB4BC}"/>
          </ac:picMkLst>
        </pc:picChg>
      </pc:sldChg>
      <pc:sldChg chg="addSp modSp mod">
        <pc:chgData name="Jack Roberts" userId="a8d73c55-4b5d-4ec0-9ad5-510c75d8c015" providerId="ADAL" clId="{EE17C794-BFEB-7147-B897-93B0EA544935}" dt="2023-04-01T21:10:05.823" v="286" actId="1582"/>
        <pc:sldMkLst>
          <pc:docMk/>
          <pc:sldMk cId="617043918" sldId="989"/>
        </pc:sldMkLst>
        <pc:spChg chg="add mod">
          <ac:chgData name="Jack Roberts" userId="a8d73c55-4b5d-4ec0-9ad5-510c75d8c015" providerId="ADAL" clId="{EE17C794-BFEB-7147-B897-93B0EA544935}" dt="2023-04-01T21:09:47.767" v="283" actId="1076"/>
          <ac:spMkLst>
            <pc:docMk/>
            <pc:sldMk cId="617043918" sldId="989"/>
            <ac:spMk id="25" creationId="{AD3DDF5B-1C6A-BD57-4CC1-854B8F588BBD}"/>
          </ac:spMkLst>
        </pc:spChg>
        <pc:cxnChg chg="add mod">
          <ac:chgData name="Jack Roberts" userId="a8d73c55-4b5d-4ec0-9ad5-510c75d8c015" providerId="ADAL" clId="{EE17C794-BFEB-7147-B897-93B0EA544935}" dt="2023-04-01T21:10:05.823" v="286" actId="1582"/>
          <ac:cxnSpMkLst>
            <pc:docMk/>
            <pc:sldMk cId="617043918" sldId="989"/>
            <ac:cxnSpMk id="27" creationId="{76DC0991-CAE4-3D2D-5F81-A7DB210819EF}"/>
          </ac:cxnSpMkLst>
        </pc:cxnChg>
      </pc:sldChg>
      <pc:sldChg chg="addSp modSp mod">
        <pc:chgData name="Jack Roberts" userId="a8d73c55-4b5d-4ec0-9ad5-510c75d8c015" providerId="ADAL" clId="{EE17C794-BFEB-7147-B897-93B0EA544935}" dt="2023-04-01T21:06:15.235" v="149" actId="1076"/>
        <pc:sldMkLst>
          <pc:docMk/>
          <pc:sldMk cId="1315609114" sldId="993"/>
        </pc:sldMkLst>
        <pc:spChg chg="mod">
          <ac:chgData name="Jack Roberts" userId="a8d73c55-4b5d-4ec0-9ad5-510c75d8c015" providerId="ADAL" clId="{EE17C794-BFEB-7147-B897-93B0EA544935}" dt="2023-04-01T21:00:15.069" v="7" actId="20577"/>
          <ac:spMkLst>
            <pc:docMk/>
            <pc:sldMk cId="1315609114" sldId="993"/>
            <ac:spMk id="13" creationId="{5E056063-3A8F-CC6E-106D-0FA09DB825BC}"/>
          </ac:spMkLst>
        </pc:spChg>
        <pc:spChg chg="mod">
          <ac:chgData name="Jack Roberts" userId="a8d73c55-4b5d-4ec0-9ad5-510c75d8c015" providerId="ADAL" clId="{EE17C794-BFEB-7147-B897-93B0EA544935}" dt="2023-04-01T21:03:29.542" v="23" actId="1076"/>
          <ac:spMkLst>
            <pc:docMk/>
            <pc:sldMk cId="1315609114" sldId="993"/>
            <ac:spMk id="18" creationId="{3EB9614F-DD5B-604E-7739-C099D5041BFA}"/>
          </ac:spMkLst>
        </pc:spChg>
        <pc:spChg chg="mod">
          <ac:chgData name="Jack Roberts" userId="a8d73c55-4b5d-4ec0-9ad5-510c75d8c015" providerId="ADAL" clId="{EE17C794-BFEB-7147-B897-93B0EA544935}" dt="2023-04-01T21:05:52.229" v="143" actId="1076"/>
          <ac:spMkLst>
            <pc:docMk/>
            <pc:sldMk cId="1315609114" sldId="993"/>
            <ac:spMk id="47" creationId="{0A067FC4-C4F9-AEDE-1D7D-E141EF8CBBBE}"/>
          </ac:spMkLst>
        </pc:spChg>
        <pc:spChg chg="mod">
          <ac:chgData name="Jack Roberts" userId="a8d73c55-4b5d-4ec0-9ad5-510c75d8c015" providerId="ADAL" clId="{EE17C794-BFEB-7147-B897-93B0EA544935}" dt="2023-04-01T21:04:09.820" v="31" actId="1076"/>
          <ac:spMkLst>
            <pc:docMk/>
            <pc:sldMk cId="1315609114" sldId="993"/>
            <ac:spMk id="49" creationId="{7633CEF4-1E96-5452-743D-7553CD85B2B2}"/>
          </ac:spMkLst>
        </pc:spChg>
        <pc:spChg chg="add mod">
          <ac:chgData name="Jack Roberts" userId="a8d73c55-4b5d-4ec0-9ad5-510c75d8c015" providerId="ADAL" clId="{EE17C794-BFEB-7147-B897-93B0EA544935}" dt="2023-04-01T21:06:15.235" v="149" actId="1076"/>
          <ac:spMkLst>
            <pc:docMk/>
            <pc:sldMk cId="1315609114" sldId="993"/>
            <ac:spMk id="51" creationId="{8BE58740-9A6A-B2E3-0532-2CFBD4E3DD81}"/>
          </ac:spMkLst>
        </pc:spChg>
        <pc:spChg chg="add mod">
          <ac:chgData name="Jack Roberts" userId="a8d73c55-4b5d-4ec0-9ad5-510c75d8c015" providerId="ADAL" clId="{EE17C794-BFEB-7147-B897-93B0EA544935}" dt="2023-04-01T21:05:25.131" v="133" actId="1076"/>
          <ac:spMkLst>
            <pc:docMk/>
            <pc:sldMk cId="1315609114" sldId="993"/>
            <ac:spMk id="52" creationId="{AB2D1232-2419-F98D-BB31-A0CA9754255C}"/>
          </ac:spMkLst>
        </pc:spChg>
        <pc:grpChg chg="mod">
          <ac:chgData name="Jack Roberts" userId="a8d73c55-4b5d-4ec0-9ad5-510c75d8c015" providerId="ADAL" clId="{EE17C794-BFEB-7147-B897-93B0EA544935}" dt="2023-04-01T21:03:29.542" v="23" actId="1076"/>
          <ac:grpSpMkLst>
            <pc:docMk/>
            <pc:sldMk cId="1315609114" sldId="993"/>
            <ac:grpSpMk id="38" creationId="{627B4866-81EF-3B50-4FEA-57E9EA812573}"/>
          </ac:grpSpMkLst>
        </pc:grpChg>
        <pc:picChg chg="mod">
          <ac:chgData name="Jack Roberts" userId="a8d73c55-4b5d-4ec0-9ad5-510c75d8c015" providerId="ADAL" clId="{EE17C794-BFEB-7147-B897-93B0EA544935}" dt="2023-04-01T21:03:29.542" v="23" actId="1076"/>
          <ac:picMkLst>
            <pc:docMk/>
            <pc:sldMk cId="1315609114" sldId="993"/>
            <ac:picMk id="14" creationId="{D9342A41-0929-9176-CA0C-3EF0EFCDF5EF}"/>
          </ac:picMkLst>
        </pc:picChg>
        <pc:picChg chg="add mod">
          <ac:chgData name="Jack Roberts" userId="a8d73c55-4b5d-4ec0-9ad5-510c75d8c015" providerId="ADAL" clId="{EE17C794-BFEB-7147-B897-93B0EA544935}" dt="2023-04-01T21:05:21.799" v="132" actId="1076"/>
          <ac:picMkLst>
            <pc:docMk/>
            <pc:sldMk cId="1315609114" sldId="993"/>
            <ac:picMk id="50" creationId="{BCC686EB-CE76-4CEF-6D72-616EF4A91799}"/>
          </ac:picMkLst>
        </pc:picChg>
        <pc:picChg chg="mod">
          <ac:chgData name="Jack Roberts" userId="a8d73c55-4b5d-4ec0-9ad5-510c75d8c015" providerId="ADAL" clId="{EE17C794-BFEB-7147-B897-93B0EA544935}" dt="2023-04-01T21:03:29.542" v="23" actId="1076"/>
          <ac:picMkLst>
            <pc:docMk/>
            <pc:sldMk cId="1315609114" sldId="993"/>
            <ac:picMk id="10242" creationId="{AD29D3DC-C53D-1FF3-736D-AEB87E4156C4}"/>
          </ac:picMkLst>
        </pc:picChg>
        <pc:cxnChg chg="mod">
          <ac:chgData name="Jack Roberts" userId="a8d73c55-4b5d-4ec0-9ad5-510c75d8c015" providerId="ADAL" clId="{EE17C794-BFEB-7147-B897-93B0EA544935}" dt="2023-04-01T21:03:29.542" v="23" actId="1076"/>
          <ac:cxnSpMkLst>
            <pc:docMk/>
            <pc:sldMk cId="1315609114" sldId="993"/>
            <ac:cxnSpMk id="20" creationId="{DA3140AF-25D3-D299-74CF-8E4C8E6D7CD1}"/>
          </ac:cxnSpMkLst>
        </pc:cxnChg>
        <pc:cxnChg chg="mod">
          <ac:chgData name="Jack Roberts" userId="a8d73c55-4b5d-4ec0-9ad5-510c75d8c015" providerId="ADAL" clId="{EE17C794-BFEB-7147-B897-93B0EA544935}" dt="2023-04-01T21:03:29.542" v="23" actId="1076"/>
          <ac:cxnSpMkLst>
            <pc:docMk/>
            <pc:sldMk cId="1315609114" sldId="993"/>
            <ac:cxnSpMk id="25" creationId="{4262B1ED-1CD3-D82F-AE99-199E2B360C86}"/>
          </ac:cxnSpMkLst>
        </pc:cxnChg>
        <pc:cxnChg chg="mod">
          <ac:chgData name="Jack Roberts" userId="a8d73c55-4b5d-4ec0-9ad5-510c75d8c015" providerId="ADAL" clId="{EE17C794-BFEB-7147-B897-93B0EA544935}" dt="2023-04-01T21:03:29.542" v="23" actId="1076"/>
          <ac:cxnSpMkLst>
            <pc:docMk/>
            <pc:sldMk cId="1315609114" sldId="993"/>
            <ac:cxnSpMk id="30" creationId="{F6C27495-4182-7BF3-12D2-66F18F451996}"/>
          </ac:cxnSpMkLst>
        </pc:cxnChg>
        <pc:cxnChg chg="mod">
          <ac:chgData name="Jack Roberts" userId="a8d73c55-4b5d-4ec0-9ad5-510c75d8c015" providerId="ADAL" clId="{EE17C794-BFEB-7147-B897-93B0EA544935}" dt="2023-04-01T21:03:29.542" v="23" actId="1076"/>
          <ac:cxnSpMkLst>
            <pc:docMk/>
            <pc:sldMk cId="1315609114" sldId="993"/>
            <ac:cxnSpMk id="33" creationId="{21702917-0EE4-C419-CAD2-C44D0205A04E}"/>
          </ac:cxnSpMkLst>
        </pc:cxnChg>
        <pc:cxnChg chg="mod">
          <ac:chgData name="Jack Roberts" userId="a8d73c55-4b5d-4ec0-9ad5-510c75d8c015" providerId="ADAL" clId="{EE17C794-BFEB-7147-B897-93B0EA544935}" dt="2023-04-01T21:03:29.542" v="23" actId="1076"/>
          <ac:cxnSpMkLst>
            <pc:docMk/>
            <pc:sldMk cId="1315609114" sldId="993"/>
            <ac:cxnSpMk id="35" creationId="{9CF53CF4-5572-BB9A-0B62-E599D8E9B746}"/>
          </ac:cxnSpMkLst>
        </pc:cxnChg>
        <pc:cxnChg chg="mod">
          <ac:chgData name="Jack Roberts" userId="a8d73c55-4b5d-4ec0-9ad5-510c75d8c015" providerId="ADAL" clId="{EE17C794-BFEB-7147-B897-93B0EA544935}" dt="2023-04-01T21:03:29.542" v="23" actId="1076"/>
          <ac:cxnSpMkLst>
            <pc:docMk/>
            <pc:sldMk cId="1315609114" sldId="993"/>
            <ac:cxnSpMk id="40" creationId="{BA156712-A059-5790-1A49-A5BEE0DC1BE3}"/>
          </ac:cxnSpMkLst>
        </pc:cxnChg>
        <pc:cxnChg chg="mod">
          <ac:chgData name="Jack Roberts" userId="a8d73c55-4b5d-4ec0-9ad5-510c75d8c015" providerId="ADAL" clId="{EE17C794-BFEB-7147-B897-93B0EA544935}" dt="2023-04-01T21:03:29.542" v="23" actId="1076"/>
          <ac:cxnSpMkLst>
            <pc:docMk/>
            <pc:sldMk cId="1315609114" sldId="993"/>
            <ac:cxnSpMk id="44" creationId="{E0A51F31-B90F-907E-33CA-5177CBAF9881}"/>
          </ac:cxnSpMkLst>
        </pc:cxnChg>
      </pc:sldChg>
      <pc:sldChg chg="modSp new mod">
        <pc:chgData name="Jack Roberts" userId="a8d73c55-4b5d-4ec0-9ad5-510c75d8c015" providerId="ADAL" clId="{EE17C794-BFEB-7147-B897-93B0EA544935}" dt="2023-04-01T21:16:48.111" v="359" actId="404"/>
        <pc:sldMkLst>
          <pc:docMk/>
          <pc:sldMk cId="4008191721" sldId="1000"/>
        </pc:sldMkLst>
        <pc:spChg chg="mod">
          <ac:chgData name="Jack Roberts" userId="a8d73c55-4b5d-4ec0-9ad5-510c75d8c015" providerId="ADAL" clId="{EE17C794-BFEB-7147-B897-93B0EA544935}" dt="2023-04-01T21:16:48.111" v="359" actId="404"/>
          <ac:spMkLst>
            <pc:docMk/>
            <pc:sldMk cId="4008191721" sldId="1000"/>
            <ac:spMk id="2" creationId="{FECB0353-A0DE-E5AF-115A-1888C1F03C5E}"/>
          </ac:spMkLst>
        </pc:spChg>
      </pc:sldChg>
      <pc:sldChg chg="addSp delSp modSp new mod modClrScheme chgLayout">
        <pc:chgData name="Jack Roberts" userId="a8d73c55-4b5d-4ec0-9ad5-510c75d8c015" providerId="ADAL" clId="{EE17C794-BFEB-7147-B897-93B0EA544935}" dt="2023-04-02T17:01:07.707" v="794" actId="20577"/>
        <pc:sldMkLst>
          <pc:docMk/>
          <pc:sldMk cId="2765539340" sldId="1001"/>
        </pc:sldMkLst>
        <pc:spChg chg="del">
          <ac:chgData name="Jack Roberts" userId="a8d73c55-4b5d-4ec0-9ad5-510c75d8c015" providerId="ADAL" clId="{EE17C794-BFEB-7147-B897-93B0EA544935}" dt="2023-04-01T21:17:08.850" v="361" actId="700"/>
          <ac:spMkLst>
            <pc:docMk/>
            <pc:sldMk cId="2765539340" sldId="1001"/>
            <ac:spMk id="2" creationId="{4D0BEED2-2E37-709F-90B6-40C2C2D78E68}"/>
          </ac:spMkLst>
        </pc:spChg>
        <pc:spChg chg="del">
          <ac:chgData name="Jack Roberts" userId="a8d73c55-4b5d-4ec0-9ad5-510c75d8c015" providerId="ADAL" clId="{EE17C794-BFEB-7147-B897-93B0EA544935}" dt="2023-04-01T21:17:08.850" v="361" actId="700"/>
          <ac:spMkLst>
            <pc:docMk/>
            <pc:sldMk cId="2765539340" sldId="1001"/>
            <ac:spMk id="3" creationId="{5162DFD6-3911-7809-0121-23A571DFCA4A}"/>
          </ac:spMkLst>
        </pc:spChg>
        <pc:spChg chg="add mod">
          <ac:chgData name="Jack Roberts" userId="a8d73c55-4b5d-4ec0-9ad5-510c75d8c015" providerId="ADAL" clId="{EE17C794-BFEB-7147-B897-93B0EA544935}" dt="2023-04-02T17:01:07.707" v="794" actId="20577"/>
          <ac:spMkLst>
            <pc:docMk/>
            <pc:sldMk cId="2765539340" sldId="1001"/>
            <ac:spMk id="4" creationId="{DCC54FB6-9B34-A5D1-6A2A-C7F4517CCD44}"/>
          </ac:spMkLst>
        </pc:spChg>
      </pc:sldChg>
      <pc:sldChg chg="addSp delSp modSp new mod ord modClrScheme chgLayout">
        <pc:chgData name="Jack Roberts" userId="a8d73c55-4b5d-4ec0-9ad5-510c75d8c015" providerId="ADAL" clId="{EE17C794-BFEB-7147-B897-93B0EA544935}" dt="2023-04-02T17:01:13.442" v="795" actId="20578"/>
        <pc:sldMkLst>
          <pc:docMk/>
          <pc:sldMk cId="2212231105" sldId="1002"/>
        </pc:sldMkLst>
        <pc:spChg chg="del">
          <ac:chgData name="Jack Roberts" userId="a8d73c55-4b5d-4ec0-9ad5-510c75d8c015" providerId="ADAL" clId="{EE17C794-BFEB-7147-B897-93B0EA544935}" dt="2023-04-01T21:18:42.504" v="430" actId="700"/>
          <ac:spMkLst>
            <pc:docMk/>
            <pc:sldMk cId="2212231105" sldId="1002"/>
            <ac:spMk id="2" creationId="{594584ED-8C3A-7733-7722-C5204FD633D4}"/>
          </ac:spMkLst>
        </pc:spChg>
        <pc:spChg chg="del">
          <ac:chgData name="Jack Roberts" userId="a8d73c55-4b5d-4ec0-9ad5-510c75d8c015" providerId="ADAL" clId="{EE17C794-BFEB-7147-B897-93B0EA544935}" dt="2023-04-01T21:18:42.504" v="430" actId="700"/>
          <ac:spMkLst>
            <pc:docMk/>
            <pc:sldMk cId="2212231105" sldId="1002"/>
            <ac:spMk id="3" creationId="{739A98F6-6814-13B8-84C6-F5E93EBB30CD}"/>
          </ac:spMkLst>
        </pc:spChg>
        <pc:spChg chg="add mod">
          <ac:chgData name="Jack Roberts" userId="a8d73c55-4b5d-4ec0-9ad5-510c75d8c015" providerId="ADAL" clId="{EE17C794-BFEB-7147-B897-93B0EA544935}" dt="2023-04-02T17:01:04.080" v="792" actId="20577"/>
          <ac:spMkLst>
            <pc:docMk/>
            <pc:sldMk cId="2212231105" sldId="1002"/>
            <ac:spMk id="4" creationId="{483A3B3B-2CF8-E3CC-6854-D0BD35E49740}"/>
          </ac:spMkLst>
        </pc:spChg>
      </pc:sldChg>
      <pc:sldChg chg="modSp new del mod">
        <pc:chgData name="Jack Roberts" userId="a8d73c55-4b5d-4ec0-9ad5-510c75d8c015" providerId="ADAL" clId="{EE17C794-BFEB-7147-B897-93B0EA544935}" dt="2023-04-02T17:50:38.794" v="1505" actId="2696"/>
        <pc:sldMkLst>
          <pc:docMk/>
          <pc:sldMk cId="67782238" sldId="1003"/>
        </pc:sldMkLst>
        <pc:spChg chg="mod">
          <ac:chgData name="Jack Roberts" userId="a8d73c55-4b5d-4ec0-9ad5-510c75d8c015" providerId="ADAL" clId="{EE17C794-BFEB-7147-B897-93B0EA544935}" dt="2023-04-01T21:26:07.429" v="737" actId="1036"/>
          <ac:spMkLst>
            <pc:docMk/>
            <pc:sldMk cId="67782238" sldId="1003"/>
            <ac:spMk id="2" creationId="{781CB20E-CBB6-B4C4-329B-4CA369F38A40}"/>
          </ac:spMkLst>
        </pc:spChg>
        <pc:spChg chg="mod">
          <ac:chgData name="Jack Roberts" userId="a8d73c55-4b5d-4ec0-9ad5-510c75d8c015" providerId="ADAL" clId="{EE17C794-BFEB-7147-B897-93B0EA544935}" dt="2023-04-01T21:25:30.441" v="733" actId="20577"/>
          <ac:spMkLst>
            <pc:docMk/>
            <pc:sldMk cId="67782238" sldId="1003"/>
            <ac:spMk id="3" creationId="{B7662D66-1474-6742-0D3E-46A644DED43A}"/>
          </ac:spMkLst>
        </pc:spChg>
      </pc:sldChg>
      <pc:sldChg chg="addSp delSp modSp new mod ord modClrScheme chgLayout">
        <pc:chgData name="Jack Roberts" userId="a8d73c55-4b5d-4ec0-9ad5-510c75d8c015" providerId="ADAL" clId="{EE17C794-BFEB-7147-B897-93B0EA544935}" dt="2023-04-02T17:01:13.442" v="795" actId="20578"/>
        <pc:sldMkLst>
          <pc:docMk/>
          <pc:sldMk cId="3058186180" sldId="1004"/>
        </pc:sldMkLst>
        <pc:spChg chg="del">
          <ac:chgData name="Jack Roberts" userId="a8d73c55-4b5d-4ec0-9ad5-510c75d8c015" providerId="ADAL" clId="{EE17C794-BFEB-7147-B897-93B0EA544935}" dt="2023-04-02T16:59:03.728" v="739" actId="700"/>
          <ac:spMkLst>
            <pc:docMk/>
            <pc:sldMk cId="3058186180" sldId="1004"/>
            <ac:spMk id="2" creationId="{2CEEB326-2E26-7C91-3CB8-272E198977DB}"/>
          </ac:spMkLst>
        </pc:spChg>
        <pc:spChg chg="add mod">
          <ac:chgData name="Jack Roberts" userId="a8d73c55-4b5d-4ec0-9ad5-510c75d8c015" providerId="ADAL" clId="{EE17C794-BFEB-7147-B897-93B0EA544935}" dt="2023-04-02T16:59:54.363" v="746" actId="404"/>
          <ac:spMkLst>
            <pc:docMk/>
            <pc:sldMk cId="3058186180" sldId="1004"/>
            <ac:spMk id="3" creationId="{1582B407-1A39-F2B9-EAE7-5714E7F4EAC8}"/>
          </ac:spMkLst>
        </pc:spChg>
        <pc:spChg chg="add mod">
          <ac:chgData name="Jack Roberts" userId="a8d73c55-4b5d-4ec0-9ad5-510c75d8c015" providerId="ADAL" clId="{EE17C794-BFEB-7147-B897-93B0EA544935}" dt="2023-04-02T16:59:03.728" v="739" actId="700"/>
          <ac:spMkLst>
            <pc:docMk/>
            <pc:sldMk cId="3058186180" sldId="1004"/>
            <ac:spMk id="4" creationId="{0C5F42CA-E5E9-51A4-7267-A30A27CDDE0D}"/>
          </ac:spMkLst>
        </pc:spChg>
      </pc:sldChg>
      <pc:sldChg chg="addSp delSp modSp new mod ord">
        <pc:chgData name="Jack Roberts" userId="a8d73c55-4b5d-4ec0-9ad5-510c75d8c015" providerId="ADAL" clId="{EE17C794-BFEB-7147-B897-93B0EA544935}" dt="2023-04-02T20:21:27.389" v="2361" actId="20578"/>
        <pc:sldMkLst>
          <pc:docMk/>
          <pc:sldMk cId="1831709764" sldId="1005"/>
        </pc:sldMkLst>
        <pc:spChg chg="del mod">
          <ac:chgData name="Jack Roberts" userId="a8d73c55-4b5d-4ec0-9ad5-510c75d8c015" providerId="ADAL" clId="{EE17C794-BFEB-7147-B897-93B0EA544935}" dt="2023-04-02T18:12:36.143" v="1904" actId="478"/>
          <ac:spMkLst>
            <pc:docMk/>
            <pc:sldMk cId="1831709764" sldId="1005"/>
            <ac:spMk id="2" creationId="{2F504902-72BF-9FDD-5C3F-3E23D4A079A8}"/>
          </ac:spMkLst>
        </pc:spChg>
        <pc:spChg chg="mod">
          <ac:chgData name="Jack Roberts" userId="a8d73c55-4b5d-4ec0-9ad5-510c75d8c015" providerId="ADAL" clId="{EE17C794-BFEB-7147-B897-93B0EA544935}" dt="2023-04-02T19:51:05.149" v="2103" actId="403"/>
          <ac:spMkLst>
            <pc:docMk/>
            <pc:sldMk cId="1831709764" sldId="1005"/>
            <ac:spMk id="3" creationId="{0753AE35-CAE2-7791-88A9-75EE0A423F1E}"/>
          </ac:spMkLst>
        </pc:spChg>
        <pc:spChg chg="add del mod">
          <ac:chgData name="Jack Roberts" userId="a8d73c55-4b5d-4ec0-9ad5-510c75d8c015" providerId="ADAL" clId="{EE17C794-BFEB-7147-B897-93B0EA544935}" dt="2023-04-02T18:12:44.248" v="1907" actId="478"/>
          <ac:spMkLst>
            <pc:docMk/>
            <pc:sldMk cId="1831709764" sldId="1005"/>
            <ac:spMk id="5" creationId="{B633058C-D6AB-65CD-3911-F768E3335E60}"/>
          </ac:spMkLst>
        </pc:spChg>
        <pc:spChg chg="add del mod">
          <ac:chgData name="Jack Roberts" userId="a8d73c55-4b5d-4ec0-9ad5-510c75d8c015" providerId="ADAL" clId="{EE17C794-BFEB-7147-B897-93B0EA544935}" dt="2023-04-02T19:49:33.413" v="2072" actId="21"/>
          <ac:spMkLst>
            <pc:docMk/>
            <pc:sldMk cId="1831709764" sldId="1005"/>
            <ac:spMk id="7" creationId="{106164A6-5967-D5B2-1388-864874BE10CF}"/>
          </ac:spMkLst>
        </pc:spChg>
        <pc:spChg chg="add mod">
          <ac:chgData name="Jack Roberts" userId="a8d73c55-4b5d-4ec0-9ad5-510c75d8c015" providerId="ADAL" clId="{EE17C794-BFEB-7147-B897-93B0EA544935}" dt="2023-04-02T19:57:08.070" v="2222" actId="1035"/>
          <ac:spMkLst>
            <pc:docMk/>
            <pc:sldMk cId="1831709764" sldId="1005"/>
            <ac:spMk id="8" creationId="{7C32F7CB-322B-75B2-9DD8-CD60281977F8}"/>
          </ac:spMkLst>
        </pc:spChg>
        <pc:spChg chg="add mod">
          <ac:chgData name="Jack Roberts" userId="a8d73c55-4b5d-4ec0-9ad5-510c75d8c015" providerId="ADAL" clId="{EE17C794-BFEB-7147-B897-93B0EA544935}" dt="2023-04-02T19:57:08.070" v="2222" actId="1035"/>
          <ac:spMkLst>
            <pc:docMk/>
            <pc:sldMk cId="1831709764" sldId="1005"/>
            <ac:spMk id="9" creationId="{D47F5789-1C99-C82E-F8AA-BC1067CCDC9B}"/>
          </ac:spMkLst>
        </pc:spChg>
        <pc:spChg chg="add mod">
          <ac:chgData name="Jack Roberts" userId="a8d73c55-4b5d-4ec0-9ad5-510c75d8c015" providerId="ADAL" clId="{EE17C794-BFEB-7147-B897-93B0EA544935}" dt="2023-04-02T19:57:18.595" v="2226" actId="1035"/>
          <ac:spMkLst>
            <pc:docMk/>
            <pc:sldMk cId="1831709764" sldId="1005"/>
            <ac:spMk id="11" creationId="{0D60BD7B-3F0D-E7B4-ACE0-CF76C7CBAFD2}"/>
          </ac:spMkLst>
        </pc:spChg>
        <pc:picChg chg="add mod">
          <ac:chgData name="Jack Roberts" userId="a8d73c55-4b5d-4ec0-9ad5-510c75d8c015" providerId="ADAL" clId="{EE17C794-BFEB-7147-B897-93B0EA544935}" dt="2023-04-02T19:57:08.070" v="2222" actId="1035"/>
          <ac:picMkLst>
            <pc:docMk/>
            <pc:sldMk cId="1831709764" sldId="1005"/>
            <ac:picMk id="13314" creationId="{E152397D-1860-2530-87B9-6E44F6387E22}"/>
          </ac:picMkLst>
        </pc:picChg>
        <pc:picChg chg="add mod">
          <ac:chgData name="Jack Roberts" userId="a8d73c55-4b5d-4ec0-9ad5-510c75d8c015" providerId="ADAL" clId="{EE17C794-BFEB-7147-B897-93B0EA544935}" dt="2023-04-02T19:57:08.070" v="2222" actId="1035"/>
          <ac:picMkLst>
            <pc:docMk/>
            <pc:sldMk cId="1831709764" sldId="1005"/>
            <ac:picMk id="13316" creationId="{76454D52-C0DD-6356-E40F-3BF53B5D01C6}"/>
          </ac:picMkLst>
        </pc:picChg>
      </pc:sldChg>
      <pc:sldChg chg="modSp new del mod">
        <pc:chgData name="Jack Roberts" userId="a8d73c55-4b5d-4ec0-9ad5-510c75d8c015" providerId="ADAL" clId="{EE17C794-BFEB-7147-B897-93B0EA544935}" dt="2023-04-02T17:52:48.419" v="1562" actId="2696"/>
        <pc:sldMkLst>
          <pc:docMk/>
          <pc:sldMk cId="606564018" sldId="1006"/>
        </pc:sldMkLst>
        <pc:spChg chg="mod">
          <ac:chgData name="Jack Roberts" userId="a8d73c55-4b5d-4ec0-9ad5-510c75d8c015" providerId="ADAL" clId="{EE17C794-BFEB-7147-B897-93B0EA544935}" dt="2023-04-02T17:46:34.746" v="1355" actId="20577"/>
          <ac:spMkLst>
            <pc:docMk/>
            <pc:sldMk cId="606564018" sldId="1006"/>
            <ac:spMk id="2" creationId="{75DD466F-8EDC-41F3-B9DB-F94DD2BC2171}"/>
          </ac:spMkLst>
        </pc:spChg>
      </pc:sldChg>
      <pc:sldChg chg="modSp new del mod">
        <pc:chgData name="Jack Roberts" userId="a8d73c55-4b5d-4ec0-9ad5-510c75d8c015" providerId="ADAL" clId="{EE17C794-BFEB-7147-B897-93B0EA544935}" dt="2023-04-02T17:52:48.426" v="1563" actId="2696"/>
        <pc:sldMkLst>
          <pc:docMk/>
          <pc:sldMk cId="3596645600" sldId="1007"/>
        </pc:sldMkLst>
        <pc:spChg chg="mod">
          <ac:chgData name="Jack Roberts" userId="a8d73c55-4b5d-4ec0-9ad5-510c75d8c015" providerId="ADAL" clId="{EE17C794-BFEB-7147-B897-93B0EA544935}" dt="2023-04-02T17:01:56.619" v="840" actId="20577"/>
          <ac:spMkLst>
            <pc:docMk/>
            <pc:sldMk cId="3596645600" sldId="1007"/>
            <ac:spMk id="2" creationId="{BD8DE4F5-F512-0FC4-B463-F285898577EC}"/>
          </ac:spMkLst>
        </pc:spChg>
      </pc:sldChg>
      <pc:sldChg chg="modSp new del mod">
        <pc:chgData name="Jack Roberts" userId="a8d73c55-4b5d-4ec0-9ad5-510c75d8c015" providerId="ADAL" clId="{EE17C794-BFEB-7147-B897-93B0EA544935}" dt="2023-04-02T17:52:48.431" v="1564" actId="2696"/>
        <pc:sldMkLst>
          <pc:docMk/>
          <pc:sldMk cId="867796015" sldId="1008"/>
        </pc:sldMkLst>
        <pc:spChg chg="mod">
          <ac:chgData name="Jack Roberts" userId="a8d73c55-4b5d-4ec0-9ad5-510c75d8c015" providerId="ADAL" clId="{EE17C794-BFEB-7147-B897-93B0EA544935}" dt="2023-04-02T17:02:20.614" v="857" actId="20577"/>
          <ac:spMkLst>
            <pc:docMk/>
            <pc:sldMk cId="867796015" sldId="1008"/>
            <ac:spMk id="2" creationId="{02BD6B36-4174-68DA-468E-9F60E0AF45EB}"/>
          </ac:spMkLst>
        </pc:spChg>
      </pc:sldChg>
      <pc:sldChg chg="modSp new del mod ord">
        <pc:chgData name="Jack Roberts" userId="a8d73c55-4b5d-4ec0-9ad5-510c75d8c015" providerId="ADAL" clId="{EE17C794-BFEB-7147-B897-93B0EA544935}" dt="2023-04-02T20:36:38.688" v="2481" actId="2696"/>
        <pc:sldMkLst>
          <pc:docMk/>
          <pc:sldMk cId="1238471988" sldId="1009"/>
        </pc:sldMkLst>
        <pc:spChg chg="mod">
          <ac:chgData name="Jack Roberts" userId="a8d73c55-4b5d-4ec0-9ad5-510c75d8c015" providerId="ADAL" clId="{EE17C794-BFEB-7147-B897-93B0EA544935}" dt="2023-04-02T20:28:43.992" v="2364"/>
          <ac:spMkLst>
            <pc:docMk/>
            <pc:sldMk cId="1238471988" sldId="1009"/>
            <ac:spMk id="2" creationId="{7006B43C-C9B6-9351-48CE-959F6B8F2A0D}"/>
          </ac:spMkLst>
        </pc:spChg>
        <pc:spChg chg="mod">
          <ac:chgData name="Jack Roberts" userId="a8d73c55-4b5d-4ec0-9ad5-510c75d8c015" providerId="ADAL" clId="{EE17C794-BFEB-7147-B897-93B0EA544935}" dt="2023-04-02T20:28:51.893" v="2369" actId="20577"/>
          <ac:spMkLst>
            <pc:docMk/>
            <pc:sldMk cId="1238471988" sldId="1009"/>
            <ac:spMk id="3" creationId="{5544BB37-F8F4-C0EF-B092-5D537AF036F3}"/>
          </ac:spMkLst>
        </pc:spChg>
      </pc:sldChg>
      <pc:sldChg chg="addSp delSp modSp add mod">
        <pc:chgData name="Jack Roberts" userId="a8d73c55-4b5d-4ec0-9ad5-510c75d8c015" providerId="ADAL" clId="{EE17C794-BFEB-7147-B897-93B0EA544935}" dt="2023-04-02T17:44:18.667" v="1347" actId="20577"/>
        <pc:sldMkLst>
          <pc:docMk/>
          <pc:sldMk cId="2765207246" sldId="1010"/>
        </pc:sldMkLst>
        <pc:spChg chg="add mod">
          <ac:chgData name="Jack Roberts" userId="a8d73c55-4b5d-4ec0-9ad5-510c75d8c015" providerId="ADAL" clId="{EE17C794-BFEB-7147-B897-93B0EA544935}" dt="2023-04-02T17:36:15.599" v="1103" actId="1076"/>
          <ac:spMkLst>
            <pc:docMk/>
            <pc:sldMk cId="2765207246" sldId="1010"/>
            <ac:spMk id="5" creationId="{0998E37A-E456-5A0E-2431-2A527C0F24CB}"/>
          </ac:spMkLst>
        </pc:spChg>
        <pc:spChg chg="add mod">
          <ac:chgData name="Jack Roberts" userId="a8d73c55-4b5d-4ec0-9ad5-510c75d8c015" providerId="ADAL" clId="{EE17C794-BFEB-7147-B897-93B0EA544935}" dt="2023-04-02T17:28:42.133" v="1072" actId="1076"/>
          <ac:spMkLst>
            <pc:docMk/>
            <pc:sldMk cId="2765207246" sldId="1010"/>
            <ac:spMk id="7" creationId="{B11CBCF7-27AD-A875-28A0-527D99E60018}"/>
          </ac:spMkLst>
        </pc:spChg>
        <pc:spChg chg="add mod">
          <ac:chgData name="Jack Roberts" userId="a8d73c55-4b5d-4ec0-9ad5-510c75d8c015" providerId="ADAL" clId="{EE17C794-BFEB-7147-B897-93B0EA544935}" dt="2023-04-02T17:34:20.233" v="1100" actId="1076"/>
          <ac:spMkLst>
            <pc:docMk/>
            <pc:sldMk cId="2765207246" sldId="1010"/>
            <ac:spMk id="11" creationId="{DBBFADCC-3160-9ED8-3BD2-576362420C1E}"/>
          </ac:spMkLst>
        </pc:spChg>
        <pc:spChg chg="del">
          <ac:chgData name="Jack Roberts" userId="a8d73c55-4b5d-4ec0-9ad5-510c75d8c015" providerId="ADAL" clId="{EE17C794-BFEB-7147-B897-93B0EA544935}" dt="2023-04-02T17:21:20.503" v="970" actId="478"/>
          <ac:spMkLst>
            <pc:docMk/>
            <pc:sldMk cId="2765207246" sldId="1010"/>
            <ac:spMk id="12" creationId="{3DB9B249-DD54-7EAB-8B94-88DCFF9C3417}"/>
          </ac:spMkLst>
        </pc:spChg>
        <pc:spChg chg="mod">
          <ac:chgData name="Jack Roberts" userId="a8d73c55-4b5d-4ec0-9ad5-510c75d8c015" providerId="ADAL" clId="{EE17C794-BFEB-7147-B897-93B0EA544935}" dt="2023-04-02T17:28:20.943" v="1038" actId="1076"/>
          <ac:spMkLst>
            <pc:docMk/>
            <pc:sldMk cId="2765207246" sldId="1010"/>
            <ac:spMk id="13" creationId="{5E056063-3A8F-CC6E-106D-0FA09DB825BC}"/>
          </ac:spMkLst>
        </pc:spChg>
        <pc:spChg chg="add mod">
          <ac:chgData name="Jack Roberts" userId="a8d73c55-4b5d-4ec0-9ad5-510c75d8c015" providerId="ADAL" clId="{EE17C794-BFEB-7147-B897-93B0EA544935}" dt="2023-04-02T17:39:06.141" v="1219" actId="1076"/>
          <ac:spMkLst>
            <pc:docMk/>
            <pc:sldMk cId="2765207246" sldId="1010"/>
            <ac:spMk id="17" creationId="{2B3B78D9-FB19-9623-FED6-BE97DCCF51A5}"/>
          </ac:spMkLst>
        </pc:spChg>
        <pc:spChg chg="add mod">
          <ac:chgData name="Jack Roberts" userId="a8d73c55-4b5d-4ec0-9ad5-510c75d8c015" providerId="ADAL" clId="{EE17C794-BFEB-7147-B897-93B0EA544935}" dt="2023-04-02T17:44:18.667" v="1347" actId="20577"/>
          <ac:spMkLst>
            <pc:docMk/>
            <pc:sldMk cId="2765207246" sldId="1010"/>
            <ac:spMk id="18" creationId="{C15F3AC7-27AA-36A7-FD84-0B8EDF56076B}"/>
          </ac:spMkLst>
        </pc:spChg>
        <pc:grpChg chg="del">
          <ac:chgData name="Jack Roberts" userId="a8d73c55-4b5d-4ec0-9ad5-510c75d8c015" providerId="ADAL" clId="{EE17C794-BFEB-7147-B897-93B0EA544935}" dt="2023-04-02T17:21:12.506" v="967" actId="478"/>
          <ac:grpSpMkLst>
            <pc:docMk/>
            <pc:sldMk cId="2765207246" sldId="1010"/>
            <ac:grpSpMk id="4" creationId="{427982B5-799C-E1CC-1B51-B9D2D37FD777}"/>
          </ac:grpSpMkLst>
        </pc:grpChg>
        <pc:picChg chg="add mod">
          <ac:chgData name="Jack Roberts" userId="a8d73c55-4b5d-4ec0-9ad5-510c75d8c015" providerId="ADAL" clId="{EE17C794-BFEB-7147-B897-93B0EA544935}" dt="2023-04-02T17:31:45.323" v="1073" actId="1076"/>
          <ac:picMkLst>
            <pc:docMk/>
            <pc:sldMk cId="2765207246" sldId="1010"/>
            <ac:picMk id="12290" creationId="{9DFFEF30-CD90-814C-0E5F-8D79935616B7}"/>
          </ac:picMkLst>
        </pc:picChg>
        <pc:cxnChg chg="add mod">
          <ac:chgData name="Jack Roberts" userId="a8d73c55-4b5d-4ec0-9ad5-510c75d8c015" providerId="ADAL" clId="{EE17C794-BFEB-7147-B897-93B0EA544935}" dt="2023-04-02T17:34:26.855" v="1102" actId="14100"/>
          <ac:cxnSpMkLst>
            <pc:docMk/>
            <pc:sldMk cId="2765207246" sldId="1010"/>
            <ac:cxnSpMk id="9" creationId="{E07950C7-016E-68EF-D12F-8527DF298567}"/>
          </ac:cxnSpMkLst>
        </pc:cxnChg>
      </pc:sldChg>
      <pc:sldChg chg="addSp modSp new del mod">
        <pc:chgData name="Jack Roberts" userId="a8d73c55-4b5d-4ec0-9ad5-510c75d8c015" providerId="ADAL" clId="{EE17C794-BFEB-7147-B897-93B0EA544935}" dt="2023-04-02T20:32:03.610" v="2449" actId="2696"/>
        <pc:sldMkLst>
          <pc:docMk/>
          <pc:sldMk cId="231779110" sldId="1011"/>
        </pc:sldMkLst>
        <pc:spChg chg="mod">
          <ac:chgData name="Jack Roberts" userId="a8d73c55-4b5d-4ec0-9ad5-510c75d8c015" providerId="ADAL" clId="{EE17C794-BFEB-7147-B897-93B0EA544935}" dt="2023-04-02T20:17:45.921" v="2360" actId="404"/>
          <ac:spMkLst>
            <pc:docMk/>
            <pc:sldMk cId="231779110" sldId="1011"/>
            <ac:spMk id="2" creationId="{C1099380-92EE-DD25-09FD-282FB02332FF}"/>
          </ac:spMkLst>
        </pc:spChg>
        <pc:spChg chg="mod">
          <ac:chgData name="Jack Roberts" userId="a8d73c55-4b5d-4ec0-9ad5-510c75d8c015" providerId="ADAL" clId="{EE17C794-BFEB-7147-B897-93B0EA544935}" dt="2023-04-02T20:29:23.662" v="2400" actId="21"/>
          <ac:spMkLst>
            <pc:docMk/>
            <pc:sldMk cId="231779110" sldId="1011"/>
            <ac:spMk id="3" creationId="{6137D543-1F7B-4C3E-D4C9-A93D4E665EA2}"/>
          </ac:spMkLst>
        </pc:spChg>
        <pc:spChg chg="add mod">
          <ac:chgData name="Jack Roberts" userId="a8d73c55-4b5d-4ec0-9ad5-510c75d8c015" providerId="ADAL" clId="{EE17C794-BFEB-7147-B897-93B0EA544935}" dt="2023-04-02T20:17:36.204" v="2357" actId="21"/>
          <ac:spMkLst>
            <pc:docMk/>
            <pc:sldMk cId="231779110" sldId="1011"/>
            <ac:spMk id="4" creationId="{E1F350DC-200C-2A13-BE53-1AF15929A456}"/>
          </ac:spMkLst>
        </pc:spChg>
      </pc:sldChg>
      <pc:sldChg chg="addSp delSp modSp new mod ord">
        <pc:chgData name="Jack Roberts" userId="a8d73c55-4b5d-4ec0-9ad5-510c75d8c015" providerId="ADAL" clId="{EE17C794-BFEB-7147-B897-93B0EA544935}" dt="2023-04-02T20:21:28.771" v="2362" actId="20578"/>
        <pc:sldMkLst>
          <pc:docMk/>
          <pc:sldMk cId="1816947208" sldId="1012"/>
        </pc:sldMkLst>
        <pc:spChg chg="del">
          <ac:chgData name="Jack Roberts" userId="a8d73c55-4b5d-4ec0-9ad5-510c75d8c015" providerId="ADAL" clId="{EE17C794-BFEB-7147-B897-93B0EA544935}" dt="2023-04-02T19:49:40.981" v="2074"/>
          <ac:spMkLst>
            <pc:docMk/>
            <pc:sldMk cId="1816947208" sldId="1012"/>
            <ac:spMk id="2" creationId="{D8749C9A-C11D-4517-C98F-BEC404AA0649}"/>
          </ac:spMkLst>
        </pc:spChg>
        <pc:spChg chg="del">
          <ac:chgData name="Jack Roberts" userId="a8d73c55-4b5d-4ec0-9ad5-510c75d8c015" providerId="ADAL" clId="{EE17C794-BFEB-7147-B897-93B0EA544935}" dt="2023-04-02T20:02:27.349" v="2227" actId="478"/>
          <ac:spMkLst>
            <pc:docMk/>
            <pc:sldMk cId="1816947208" sldId="1012"/>
            <ac:spMk id="3" creationId="{779BF1C4-DCD2-A484-659D-299A21975B59}"/>
          </ac:spMkLst>
        </pc:spChg>
        <pc:spChg chg="add mod">
          <ac:chgData name="Jack Roberts" userId="a8d73c55-4b5d-4ec0-9ad5-510c75d8c015" providerId="ADAL" clId="{EE17C794-BFEB-7147-B897-93B0EA544935}" dt="2023-04-02T19:49:49.294" v="2081" actId="403"/>
          <ac:spMkLst>
            <pc:docMk/>
            <pc:sldMk cId="1816947208" sldId="1012"/>
            <ac:spMk id="4" creationId="{6E829777-7B1B-3295-39E6-695757866B01}"/>
          </ac:spMkLst>
        </pc:spChg>
        <pc:spChg chg="add mod">
          <ac:chgData name="Jack Roberts" userId="a8d73c55-4b5d-4ec0-9ad5-510c75d8c015" providerId="ADAL" clId="{EE17C794-BFEB-7147-B897-93B0EA544935}" dt="2023-04-02T20:15:41.431" v="2353" actId="1076"/>
          <ac:spMkLst>
            <pc:docMk/>
            <pc:sldMk cId="1816947208" sldId="1012"/>
            <ac:spMk id="6" creationId="{24EA314C-3A0A-0915-B2A5-36F5C13EE918}"/>
          </ac:spMkLst>
        </pc:spChg>
        <pc:spChg chg="add mod">
          <ac:chgData name="Jack Roberts" userId="a8d73c55-4b5d-4ec0-9ad5-510c75d8c015" providerId="ADAL" clId="{EE17C794-BFEB-7147-B897-93B0EA544935}" dt="2023-04-02T20:15:48.727" v="2355" actId="1076"/>
          <ac:spMkLst>
            <pc:docMk/>
            <pc:sldMk cId="1816947208" sldId="1012"/>
            <ac:spMk id="7" creationId="{454AD979-6765-E51D-435F-ECC64D1EE2A5}"/>
          </ac:spMkLst>
        </pc:spChg>
        <pc:spChg chg="add mod">
          <ac:chgData name="Jack Roberts" userId="a8d73c55-4b5d-4ec0-9ad5-510c75d8c015" providerId="ADAL" clId="{EE17C794-BFEB-7147-B897-93B0EA544935}" dt="2023-04-02T20:12:18.573" v="2301" actId="1035"/>
          <ac:spMkLst>
            <pc:docMk/>
            <pc:sldMk cId="1816947208" sldId="1012"/>
            <ac:spMk id="10" creationId="{8B7009A0-C28F-D9A8-2013-70794EC9696D}"/>
          </ac:spMkLst>
        </pc:spChg>
        <pc:spChg chg="add mod">
          <ac:chgData name="Jack Roberts" userId="a8d73c55-4b5d-4ec0-9ad5-510c75d8c015" providerId="ADAL" clId="{EE17C794-BFEB-7147-B897-93B0EA544935}" dt="2023-04-02T20:15:54.274" v="2356" actId="1076"/>
          <ac:spMkLst>
            <pc:docMk/>
            <pc:sldMk cId="1816947208" sldId="1012"/>
            <ac:spMk id="11" creationId="{316BB0DF-8776-2500-C976-B189CCE08CF0}"/>
          </ac:spMkLst>
        </pc:spChg>
        <pc:picChg chg="add mod">
          <ac:chgData name="Jack Roberts" userId="a8d73c55-4b5d-4ec0-9ad5-510c75d8c015" providerId="ADAL" clId="{EE17C794-BFEB-7147-B897-93B0EA544935}" dt="2023-04-02T20:12:04.496" v="2300" actId="1036"/>
          <ac:picMkLst>
            <pc:docMk/>
            <pc:sldMk cId="1816947208" sldId="1012"/>
            <ac:picMk id="9" creationId="{4AAAAACB-8345-C886-2FA1-42D58E0605A3}"/>
          </ac:picMkLst>
        </pc:picChg>
        <pc:picChg chg="add mod">
          <ac:chgData name="Jack Roberts" userId="a8d73c55-4b5d-4ec0-9ad5-510c75d8c015" providerId="ADAL" clId="{EE17C794-BFEB-7147-B897-93B0EA544935}" dt="2023-04-02T20:15:43.602" v="2354" actId="1076"/>
          <ac:picMkLst>
            <pc:docMk/>
            <pc:sldMk cId="1816947208" sldId="1012"/>
            <ac:picMk id="14338" creationId="{8C8E5831-9005-EE9C-A2A7-3957BCC691E5}"/>
          </ac:picMkLst>
        </pc:picChg>
      </pc:sldChg>
      <pc:sldChg chg="addSp modSp new mod">
        <pc:chgData name="Jack Roberts" userId="a8d73c55-4b5d-4ec0-9ad5-510c75d8c015" providerId="ADAL" clId="{EE17C794-BFEB-7147-B897-93B0EA544935}" dt="2023-04-02T20:36:29.313" v="2480" actId="14100"/>
        <pc:sldMkLst>
          <pc:docMk/>
          <pc:sldMk cId="3480945189" sldId="1013"/>
        </pc:sldMkLst>
        <pc:spChg chg="mod">
          <ac:chgData name="Jack Roberts" userId="a8d73c55-4b5d-4ec0-9ad5-510c75d8c015" providerId="ADAL" clId="{EE17C794-BFEB-7147-B897-93B0EA544935}" dt="2023-04-02T20:29:47.920" v="2419" actId="5793"/>
          <ac:spMkLst>
            <pc:docMk/>
            <pc:sldMk cId="3480945189" sldId="1013"/>
            <ac:spMk id="2" creationId="{09D83359-07B8-8384-4AEF-45EA1F0E775F}"/>
          </ac:spMkLst>
        </pc:spChg>
        <pc:spChg chg="mod">
          <ac:chgData name="Jack Roberts" userId="a8d73c55-4b5d-4ec0-9ad5-510c75d8c015" providerId="ADAL" clId="{EE17C794-BFEB-7147-B897-93B0EA544935}" dt="2023-04-02T20:36:22.467" v="2479" actId="20577"/>
          <ac:spMkLst>
            <pc:docMk/>
            <pc:sldMk cId="3480945189" sldId="1013"/>
            <ac:spMk id="3" creationId="{694A04AD-09CB-8CC3-597E-913BC7C7A412}"/>
          </ac:spMkLst>
        </pc:spChg>
        <pc:spChg chg="add mod">
          <ac:chgData name="Jack Roberts" userId="a8d73c55-4b5d-4ec0-9ad5-510c75d8c015" providerId="ADAL" clId="{EE17C794-BFEB-7147-B897-93B0EA544935}" dt="2023-04-02T20:31:17.636" v="2437" actId="1076"/>
          <ac:spMkLst>
            <pc:docMk/>
            <pc:sldMk cId="3480945189" sldId="1013"/>
            <ac:spMk id="4" creationId="{B680E46F-2A0A-B062-3B74-E07BA367925F}"/>
          </ac:spMkLst>
        </pc:spChg>
        <pc:cxnChg chg="add mod">
          <ac:chgData name="Jack Roberts" userId="a8d73c55-4b5d-4ec0-9ad5-510c75d8c015" providerId="ADAL" clId="{EE17C794-BFEB-7147-B897-93B0EA544935}" dt="2023-04-02T20:36:29.313" v="2480" actId="14100"/>
          <ac:cxnSpMkLst>
            <pc:docMk/>
            <pc:sldMk cId="3480945189" sldId="1013"/>
            <ac:cxnSpMk id="6" creationId="{A4E4672B-8A67-BEC0-F7F2-3E902C7F98B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03/04/2023</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marL="0" indent="0">
              <a:lnSpc>
                <a:spcPct val="100000"/>
              </a:lnSpc>
              <a:buNone/>
              <a:defRPr sz="3400" b="1" i="0">
                <a:solidFill>
                  <a:schemeClr val="bg1"/>
                </a:solidFill>
                <a:latin typeface="Roboto" panose="02000000000000000000" pitchFamily="2" charset="0"/>
                <a:ea typeface="Roboto" panose="02000000000000000000" pitchFamily="2" charset="0"/>
              </a:defRPr>
            </a:lvl1pPr>
          </a:lstStyle>
          <a:p>
            <a:r>
              <a:rPr lang="en-US" err="1"/>
              <a:t>Slidedeck</a:t>
            </a:r>
            <a:r>
              <a:rPr lang="en-US"/>
              <a:t>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39"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solidFill>
                  <a:schemeClr val="bg1"/>
                </a:solidFill>
                <a:latin typeface="Roboto" panose="02000000000000000000" pitchFamily="2" charset="0"/>
                <a:ea typeface="Roboto" panose="02000000000000000000" pitchFamily="2" charset="0"/>
              </a:defRPr>
            </a:lvl1pPr>
          </a:lstStyle>
          <a:p>
            <a:pPr lvl="0"/>
            <a:r>
              <a:rPr lang="en-US"/>
              <a:t>Presenter name</a:t>
            </a:r>
            <a:endParaRPr lang="en-GB"/>
          </a:p>
        </p:txBody>
      </p:sp>
      <p:sp>
        <p:nvSpPr>
          <p:cNvPr id="7" name="Picture Placeholder 10">
            <a:extLst>
              <a:ext uri="{FF2B5EF4-FFF2-40B4-BE49-F238E27FC236}">
                <a16:creationId xmlns:a16="http://schemas.microsoft.com/office/drawing/2014/main" id="{880E1784-6502-40DF-8151-F6A3B84DF5AA}"/>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7564821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ullets, image (Ligh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318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7" name="Picture Placeholder 2">
            <a:extLst>
              <a:ext uri="{FF2B5EF4-FFF2-40B4-BE49-F238E27FC236}">
                <a16:creationId xmlns:a16="http://schemas.microsoft.com/office/drawing/2014/main" id="{1EFE4AFE-B570-485B-8926-6A4990AFE3D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121374552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Dark) (Al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b="0" i="0">
                <a:solidFill>
                  <a:schemeClr val="bg1"/>
                </a:solidFill>
                <a:latin typeface="Roboto Medium" panose="02000000000000000000" pitchFamily="2" charset="0"/>
                <a:ea typeface="Roboto Medium" panose="02000000000000000000" pitchFamily="2" charset="0"/>
              </a:defRPr>
            </a:lvl1pPr>
            <a:lvl2pPr>
              <a:defRPr sz="1800"/>
            </a:lvl2pPr>
            <a:lvl3pPr>
              <a:defRPr sz="1800"/>
            </a:lvl3pPr>
            <a:lvl4pPr>
              <a:defRPr sz="1800"/>
            </a:lvl4pPr>
            <a:lvl5pPr>
              <a:defRPr sz="1800"/>
            </a:lvl5pPr>
          </a:lstStyle>
          <a:p>
            <a:pPr lvl="0"/>
            <a:r>
              <a:rPr lang="en-GB"/>
              <a:t>Summary heading</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
        <p:nvSpPr>
          <p:cNvPr id="9" name="Text Placeholder 25">
            <a:extLst>
              <a:ext uri="{FF2B5EF4-FFF2-40B4-BE49-F238E27FC236}">
                <a16:creationId xmlns:a16="http://schemas.microsoft.com/office/drawing/2014/main" id="{FA79611A-8145-4287-999D-C17E624B80A5}"/>
              </a:ext>
            </a:extLst>
          </p:cNvPr>
          <p:cNvSpPr>
            <a:spLocks noGrp="1"/>
          </p:cNvSpPr>
          <p:nvPr>
            <p:ph type="body" sz="quarter" idx="12" hasCustomPrompt="1"/>
          </p:nvPr>
        </p:nvSpPr>
        <p:spPr>
          <a:xfrm>
            <a:off x="4791075" y="1294731"/>
            <a:ext cx="3921125" cy="3048668"/>
          </a:xfrm>
        </p:spPr>
        <p:txBody>
          <a:bodyPr/>
          <a:lstStyle>
            <a:lvl1pPr marL="288000" indent="-288000">
              <a:buFont typeface="Arial" panose="020B0604020202020204" pitchFamily="34" charset="0"/>
              <a:buChar char="–"/>
              <a:defRPr sz="2800" b="0" i="0">
                <a:solidFill>
                  <a:schemeClr val="bg1"/>
                </a:solidFill>
                <a:latin typeface="Roboto" panose="02000000000000000000" pitchFamily="2" charset="0"/>
                <a:ea typeface="Roboto" panose="02000000000000000000" pitchFamily="2" charset="0"/>
              </a:defRPr>
            </a:lvl1pPr>
          </a:lstStyle>
          <a:p>
            <a:pPr lvl="0"/>
            <a:r>
              <a:rPr lang="en-US"/>
              <a:t>4 to 6 bullet points</a:t>
            </a:r>
            <a:endParaRPr lang="en-GB"/>
          </a:p>
        </p:txBody>
      </p:sp>
    </p:spTree>
    <p:extLst>
      <p:ext uri="{BB962C8B-B14F-4D97-AF65-F5344CB8AC3E}">
        <p14:creationId xmlns:p14="http://schemas.microsoft.com/office/powerpoint/2010/main" val="55860936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Al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791076" y="1294731"/>
            <a:ext cx="3921124" cy="304866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2600203034"/>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Alt)">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791076" y="682940"/>
            <a:ext cx="3921124" cy="3660460"/>
          </a:xfrm>
        </p:spPr>
        <p:txBody>
          <a:bodyPr/>
          <a:lstStyle>
            <a:lvl1pPr marL="288000" indent="-288000">
              <a:buFont typeface="Arial" panose="020B0604020202020204" pitchFamily="34" charset="0"/>
              <a:buChar char="–"/>
              <a:defRPr sz="2800">
                <a:solidFill>
                  <a:schemeClr val="bg1"/>
                </a:solidFill>
                <a:latin typeface="Roboto" panose="02000000000000000000" pitchFamily="2" charset="0"/>
                <a:ea typeface="Roboto" panose="02000000000000000000" pitchFamily="2" charset="0"/>
              </a:defRPr>
            </a:lvl1pPr>
            <a:lvl2pPr>
              <a:defRPr sz="1800"/>
            </a:lvl2pPr>
            <a:lvl3pPr>
              <a:defRPr sz="1800"/>
            </a:lvl3pPr>
            <a:lvl4pPr>
              <a:defRPr sz="1800"/>
            </a:lvl4pPr>
            <a:lvl5pPr>
              <a:defRPr sz="1800"/>
            </a:lvl5pPr>
          </a:lstStyle>
          <a:p>
            <a:pPr lvl="0"/>
            <a:r>
              <a:rPr lang="en-GB"/>
              <a:t>4 to 6 bullet points</a:t>
            </a:r>
          </a:p>
        </p:txBody>
      </p:sp>
      <p:sp>
        <p:nvSpPr>
          <p:cNvPr id="5" name="Picture Placeholder 2">
            <a:extLst>
              <a:ext uri="{FF2B5EF4-FFF2-40B4-BE49-F238E27FC236}">
                <a16:creationId xmlns:a16="http://schemas.microsoft.com/office/drawing/2014/main" id="{66DCB931-AF3E-493E-BBC5-0ACD78686AB6}"/>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379326868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272" userDrawn="1">
          <p15:clr>
            <a:srgbClr val="FBAE40"/>
          </p15:clr>
        </p15:guide>
        <p15:guide id="7" pos="30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ullets, image (Al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7879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4" name="Picture Placeholder 2">
            <a:extLst>
              <a:ext uri="{FF2B5EF4-FFF2-40B4-BE49-F238E27FC236}">
                <a16:creationId xmlns:a16="http://schemas.microsoft.com/office/drawing/2014/main" id="{E819D4C3-6603-43E5-90D7-20E616ECFDD9}"/>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2241130733"/>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imag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500" y="3123886"/>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icture Placeholder 2">
            <a:extLst>
              <a:ext uri="{FF2B5EF4-FFF2-40B4-BE49-F238E27FC236}">
                <a16:creationId xmlns:a16="http://schemas.microsoft.com/office/drawing/2014/main" id="{63DD6AC7-34D2-4DCA-AEEA-3FFE241C700A}"/>
              </a:ext>
            </a:extLst>
          </p:cNvPr>
          <p:cNvSpPr>
            <a:spLocks noGrp="1"/>
          </p:cNvSpPr>
          <p:nvPr>
            <p:ph type="pic" sz="quarter" idx="10"/>
          </p:nvPr>
        </p:nvSpPr>
        <p:spPr>
          <a:xfrm>
            <a:off x="1079500" y="992188"/>
            <a:ext cx="3060700" cy="1923283"/>
          </a:xfrm>
        </p:spPr>
        <p:txBody>
          <a:bodyPr/>
          <a:lstStyle>
            <a:lvl1pPr marL="0" indent="0">
              <a:buNone/>
              <a:defRPr b="0">
                <a:solidFill>
                  <a:schemeClr val="bg1"/>
                </a:solidFill>
              </a:defRPr>
            </a:lvl1pPr>
          </a:lstStyle>
          <a:p>
            <a:r>
              <a:rPr lang="en-GB"/>
              <a:t>Click icon to add picture</a:t>
            </a:r>
          </a:p>
        </p:txBody>
      </p:sp>
      <p:sp>
        <p:nvSpPr>
          <p:cNvPr id="13" name="Picture Placeholder 2">
            <a:extLst>
              <a:ext uri="{FF2B5EF4-FFF2-40B4-BE49-F238E27FC236}">
                <a16:creationId xmlns:a16="http://schemas.microsoft.com/office/drawing/2014/main" id="{DDDC7B71-8338-4886-9324-FE1079858609}"/>
              </a:ext>
            </a:extLst>
          </p:cNvPr>
          <p:cNvSpPr>
            <a:spLocks noGrp="1"/>
          </p:cNvSpPr>
          <p:nvPr>
            <p:ph type="pic" sz="quarter" idx="11"/>
          </p:nvPr>
        </p:nvSpPr>
        <p:spPr>
          <a:xfrm>
            <a:off x="5003801" y="992188"/>
            <a:ext cx="3060699" cy="1923283"/>
          </a:xfrm>
        </p:spPr>
        <p:txBody>
          <a:bodyPr/>
          <a:lstStyle>
            <a:lvl1pPr marL="0" indent="0">
              <a:buNone/>
              <a:defRPr b="0">
                <a:solidFill>
                  <a:schemeClr val="bg1"/>
                </a:solidFill>
              </a:defRPr>
            </a:lvl1pPr>
          </a:lstStyle>
          <a:p>
            <a:r>
              <a:rPr lang="en-GB"/>
              <a:t>Click icon to add picture</a:t>
            </a:r>
          </a:p>
        </p:txBody>
      </p: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3" y="3123886"/>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bg1"/>
                </a:solidFill>
              </a:defRPr>
            </a:lvl1pPr>
          </a:lstStyle>
          <a:p>
            <a:pPr lvl="0"/>
            <a:r>
              <a:rPr lang="en-US"/>
              <a:t>Click to add text</a:t>
            </a:r>
          </a:p>
        </p:txBody>
      </p:sp>
    </p:spTree>
    <p:extLst>
      <p:ext uri="{BB962C8B-B14F-4D97-AF65-F5344CB8AC3E}">
        <p14:creationId xmlns:p14="http://schemas.microsoft.com/office/powerpoint/2010/main" val="37934766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pos="680" userDrawn="1">
          <p15:clr>
            <a:srgbClr val="FBAE40"/>
          </p15:clr>
        </p15:guide>
        <p15:guide id="8" pos="3152" userDrawn="1">
          <p15:clr>
            <a:srgbClr val="FBAE40"/>
          </p15:clr>
        </p15:guide>
        <p15:guide id="9" pos="5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 images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AB5B7F-65EB-40B3-8ADF-96F4B0AC0201}"/>
              </a:ext>
            </a:extLst>
          </p:cNvPr>
          <p:cNvCxnSpPr>
            <a:cxnSpLocks/>
          </p:cNvCxnSpPr>
          <p:nvPr userDrawn="1"/>
        </p:nvCxnSpPr>
        <p:spPr>
          <a:xfrm>
            <a:off x="1079500" y="3123886"/>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8D267A-F5EA-4642-8DED-8C076DFFD0B7}"/>
              </a:ext>
            </a:extLst>
          </p:cNvPr>
          <p:cNvSpPr>
            <a:spLocks noGrp="1"/>
          </p:cNvSpPr>
          <p:nvPr>
            <p:ph type="pic" sz="quarter" idx="10"/>
          </p:nvPr>
        </p:nvSpPr>
        <p:spPr>
          <a:xfrm>
            <a:off x="1079500" y="992188"/>
            <a:ext cx="3060700" cy="1923283"/>
          </a:xfrm>
        </p:spPr>
        <p:txBody>
          <a:bodyPr/>
          <a:lstStyle>
            <a:lvl1pPr marL="0" indent="0">
              <a:buNone/>
              <a:defRPr b="0">
                <a:solidFill>
                  <a:schemeClr val="tx1"/>
                </a:solidFill>
              </a:defRPr>
            </a:lvl1pPr>
          </a:lstStyle>
          <a:p>
            <a:r>
              <a:rPr lang="en-GB"/>
              <a:t>Click icon to add picture</a:t>
            </a:r>
          </a:p>
        </p:txBody>
      </p:sp>
      <p:sp>
        <p:nvSpPr>
          <p:cNvPr id="19" name="Picture Placeholder 2">
            <a:extLst>
              <a:ext uri="{FF2B5EF4-FFF2-40B4-BE49-F238E27FC236}">
                <a16:creationId xmlns:a16="http://schemas.microsoft.com/office/drawing/2014/main" id="{4ECC00A9-083C-4789-9FCC-AB8D7284A691}"/>
              </a:ext>
            </a:extLst>
          </p:cNvPr>
          <p:cNvSpPr>
            <a:spLocks noGrp="1"/>
          </p:cNvSpPr>
          <p:nvPr>
            <p:ph type="pic" sz="quarter" idx="11"/>
          </p:nvPr>
        </p:nvSpPr>
        <p:spPr>
          <a:xfrm>
            <a:off x="5003801" y="992188"/>
            <a:ext cx="3060699" cy="1923283"/>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AB7EF0F4-6140-4CA6-AC02-2ADC1F1CA43D}"/>
              </a:ext>
            </a:extLst>
          </p:cNvPr>
          <p:cNvCxnSpPr>
            <a:cxnSpLocks/>
          </p:cNvCxnSpPr>
          <p:nvPr userDrawn="1"/>
        </p:nvCxnSpPr>
        <p:spPr>
          <a:xfrm>
            <a:off x="5003803" y="3123886"/>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0">
            <a:extLst>
              <a:ext uri="{FF2B5EF4-FFF2-40B4-BE49-F238E27FC236}">
                <a16:creationId xmlns:a16="http://schemas.microsoft.com/office/drawing/2014/main" id="{80CF1839-676C-46B5-A599-21AA96E532C0}"/>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tx1"/>
                </a:solidFill>
              </a:defRPr>
            </a:lvl1pPr>
          </a:lstStyle>
          <a:p>
            <a:pPr lvl="0"/>
            <a:r>
              <a:rPr lang="en-US"/>
              <a:t>Click to add text</a:t>
            </a:r>
          </a:p>
        </p:txBody>
      </p:sp>
      <p:sp>
        <p:nvSpPr>
          <p:cNvPr id="22" name="Text Placeholder 10">
            <a:extLst>
              <a:ext uri="{FF2B5EF4-FFF2-40B4-BE49-F238E27FC236}">
                <a16:creationId xmlns:a16="http://schemas.microsoft.com/office/drawing/2014/main" id="{20A1946A-052F-4EDE-BDC4-BAB850806D61}"/>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tx1"/>
                </a:solidFill>
              </a:defRPr>
            </a:lvl1pPr>
          </a:lstStyle>
          <a:p>
            <a:pPr lvl="0"/>
            <a:r>
              <a:rPr lang="en-US"/>
              <a:t>Click to add text</a:t>
            </a:r>
          </a:p>
        </p:txBody>
      </p:sp>
    </p:spTree>
    <p:extLst>
      <p:ext uri="{BB962C8B-B14F-4D97-AF65-F5344CB8AC3E}">
        <p14:creationId xmlns:p14="http://schemas.microsoft.com/office/powerpoint/2010/main" val="243533805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 imag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1525" y="3160713"/>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2200" y="3160713"/>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3132603"/>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0" y="1254440"/>
            <a:ext cx="2519363" cy="1692000"/>
          </a:xfrm>
        </p:spPr>
        <p:txBody>
          <a:bodyPr/>
          <a:lstStyle>
            <a:lvl1pPr marL="0" indent="0">
              <a:buNone/>
              <a:defRPr b="0">
                <a:solidFill>
                  <a:schemeClr val="bg1"/>
                </a:solidFill>
              </a:defRPr>
            </a:lvl1pPr>
          </a:lstStyle>
          <a:p>
            <a:r>
              <a:rPr lang="en-GB"/>
              <a:t>Click icon to add picture</a:t>
            </a:r>
          </a:p>
        </p:txBody>
      </p:sp>
      <p:sp>
        <p:nvSpPr>
          <p:cNvPr id="8" name="Picture Placeholder 2">
            <a:extLst>
              <a:ext uri="{FF2B5EF4-FFF2-40B4-BE49-F238E27FC236}">
                <a16:creationId xmlns:a16="http://schemas.microsoft.com/office/drawing/2014/main" id="{2F6DC436-4D86-413D-BBB3-A15CE4285A13}"/>
              </a:ext>
            </a:extLst>
          </p:cNvPr>
          <p:cNvSpPr>
            <a:spLocks noGrp="1"/>
          </p:cNvSpPr>
          <p:nvPr>
            <p:ph type="pic" sz="quarter" idx="11"/>
          </p:nvPr>
        </p:nvSpPr>
        <p:spPr>
          <a:xfrm>
            <a:off x="3312000" y="1254440"/>
            <a:ext cx="2520000" cy="1692000"/>
          </a:xfrm>
        </p:spPr>
        <p:txBody>
          <a:bodyPr/>
          <a:lstStyle>
            <a:lvl1pPr marL="0" indent="0">
              <a:buNone/>
              <a:defRPr b="0">
                <a:solidFill>
                  <a:schemeClr val="bg1"/>
                </a:solidFill>
              </a:defRPr>
            </a:lvl1pPr>
          </a:lstStyle>
          <a:p>
            <a:r>
              <a:rPr lang="en-GB"/>
              <a:t>Click icon to add picture</a:t>
            </a:r>
          </a:p>
        </p:txBody>
      </p:sp>
      <p:sp>
        <p:nvSpPr>
          <p:cNvPr id="9" name="Picture Placeholder 2">
            <a:extLst>
              <a:ext uri="{FF2B5EF4-FFF2-40B4-BE49-F238E27FC236}">
                <a16:creationId xmlns:a16="http://schemas.microsoft.com/office/drawing/2014/main" id="{5337A4C9-22E2-49AC-B029-CC29936ED356}"/>
              </a:ext>
            </a:extLst>
          </p:cNvPr>
          <p:cNvSpPr>
            <a:spLocks noGrp="1"/>
          </p:cNvSpPr>
          <p:nvPr>
            <p:ph type="pic" sz="quarter" idx="12"/>
          </p:nvPr>
        </p:nvSpPr>
        <p:spPr>
          <a:xfrm>
            <a:off x="6192200" y="1254442"/>
            <a:ext cx="2520000" cy="1692000"/>
          </a:xfrm>
        </p:spPr>
        <p:txBody>
          <a:bodyPr/>
          <a:lstStyle>
            <a:lvl1pPr marL="0" indent="0">
              <a:buNone/>
              <a:defRPr b="0">
                <a:solidFill>
                  <a:schemeClr val="bg1"/>
                </a:solidFill>
              </a:defRPr>
            </a:lvl1pPr>
          </a:lstStyle>
          <a:p>
            <a:r>
              <a:rPr lang="en-GB"/>
              <a:t>Click icon to add picture</a:t>
            </a:r>
          </a:p>
        </p:txBody>
      </p: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20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22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30850" y="3161758"/>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Tree>
    <p:extLst>
      <p:ext uri="{BB962C8B-B14F-4D97-AF65-F5344CB8AC3E}">
        <p14:creationId xmlns:p14="http://schemas.microsoft.com/office/powerpoint/2010/main" val="301593543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8" pos="3674" userDrawn="1">
          <p15:clr>
            <a:srgbClr val="FBAE40"/>
          </p15:clr>
        </p15:guide>
        <p15:guide id="9" pos="3901" userDrawn="1">
          <p15:clr>
            <a:srgbClr val="FBAE40"/>
          </p15:clr>
        </p15:guide>
        <p15:guide id="10" pos="208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 images (Light)">
    <p:bg>
      <p:bgPr>
        <a:solidFill>
          <a:schemeClr val="bg2"/>
        </a:solidFill>
        <a:effectLst/>
      </p:bgPr>
    </p:bg>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C9863077-8CC3-4BBF-B430-3855EC0D669A}"/>
              </a:ext>
            </a:extLst>
          </p:cNvPr>
          <p:cNvSpPr>
            <a:spLocks noGrp="1"/>
          </p:cNvSpPr>
          <p:nvPr>
            <p:ph type="body" sz="quarter" idx="13" hasCustomPrompt="1"/>
          </p:nvPr>
        </p:nvSpPr>
        <p:spPr>
          <a:xfrm>
            <a:off x="3311525" y="3160713"/>
            <a:ext cx="2520950" cy="701302"/>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4" name="Text Placeholder 11">
            <a:extLst>
              <a:ext uri="{FF2B5EF4-FFF2-40B4-BE49-F238E27FC236}">
                <a16:creationId xmlns:a16="http://schemas.microsoft.com/office/drawing/2014/main" id="{DA455E2B-2D9B-44D5-AF1B-E5C2833F6E58}"/>
              </a:ext>
            </a:extLst>
          </p:cNvPr>
          <p:cNvSpPr>
            <a:spLocks noGrp="1"/>
          </p:cNvSpPr>
          <p:nvPr>
            <p:ph type="body" sz="quarter" idx="14" hasCustomPrompt="1"/>
          </p:nvPr>
        </p:nvSpPr>
        <p:spPr>
          <a:xfrm>
            <a:off x="6192200" y="3160713"/>
            <a:ext cx="2520950" cy="701301"/>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5" name="Title 7">
            <a:extLst>
              <a:ext uri="{FF2B5EF4-FFF2-40B4-BE49-F238E27FC236}">
                <a16:creationId xmlns:a16="http://schemas.microsoft.com/office/drawing/2014/main" id="{40A893CA-5C26-4EC6-BAD0-71AE64858893}"/>
              </a:ext>
            </a:extLst>
          </p:cNvPr>
          <p:cNvSpPr>
            <a:spLocks noGrp="1"/>
          </p:cNvSpPr>
          <p:nvPr>
            <p:ph type="title" hasCustomPrompt="1"/>
          </p:nvPr>
        </p:nvSpPr>
        <p:spPr>
          <a:xfrm>
            <a:off x="431800" y="3160713"/>
            <a:ext cx="2520000" cy="701304"/>
          </a:xfrm>
        </p:spPr>
        <p:txBody>
          <a:bodyPr/>
          <a:lstStyle>
            <a:lvl1pPr marL="288000" indent="-288000">
              <a:lnSpc>
                <a:spcPct val="100000"/>
              </a:lnSpc>
              <a:spcAft>
                <a:spcPts val="500"/>
              </a:spcAft>
              <a:buFontTx/>
              <a:buChar char="–"/>
              <a:defRPr sz="1800" b="0">
                <a:solidFill>
                  <a:schemeClr val="tx1"/>
                </a:solidFill>
              </a:defRPr>
            </a:lvl1pPr>
          </a:lstStyle>
          <a:p>
            <a:r>
              <a:rPr lang="en-US"/>
              <a:t>Click to add text</a:t>
            </a:r>
            <a:endParaRPr lang="en-GB"/>
          </a:p>
        </p:txBody>
      </p:sp>
      <p:cxnSp>
        <p:nvCxnSpPr>
          <p:cNvPr id="26" name="Straight Connector 25">
            <a:extLst>
              <a:ext uri="{FF2B5EF4-FFF2-40B4-BE49-F238E27FC236}">
                <a16:creationId xmlns:a16="http://schemas.microsoft.com/office/drawing/2014/main" id="{2471527B-53ED-44E4-B84A-A9BF95EDB671}"/>
              </a:ext>
            </a:extLst>
          </p:cNvPr>
          <p:cNvCxnSpPr>
            <a:cxnSpLocks/>
          </p:cNvCxnSpPr>
          <p:nvPr userDrawn="1"/>
        </p:nvCxnSpPr>
        <p:spPr>
          <a:xfrm>
            <a:off x="431800" y="313260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2">
            <a:extLst>
              <a:ext uri="{FF2B5EF4-FFF2-40B4-BE49-F238E27FC236}">
                <a16:creationId xmlns:a16="http://schemas.microsoft.com/office/drawing/2014/main" id="{BB69E7F7-A753-4EE6-A6F6-2E1E77308480}"/>
              </a:ext>
            </a:extLst>
          </p:cNvPr>
          <p:cNvSpPr>
            <a:spLocks noGrp="1"/>
          </p:cNvSpPr>
          <p:nvPr>
            <p:ph type="pic" sz="quarter" idx="10"/>
          </p:nvPr>
        </p:nvSpPr>
        <p:spPr>
          <a:xfrm>
            <a:off x="431800" y="1254440"/>
            <a:ext cx="2520000" cy="1692000"/>
          </a:xfrm>
        </p:spPr>
        <p:txBody>
          <a:bodyPr/>
          <a:lstStyle>
            <a:lvl1pPr marL="0" indent="0">
              <a:buNone/>
              <a:defRPr b="0">
                <a:solidFill>
                  <a:schemeClr val="tx1"/>
                </a:solidFill>
              </a:defRPr>
            </a:lvl1pPr>
          </a:lstStyle>
          <a:p>
            <a:r>
              <a:rPr lang="en-GB"/>
              <a:t>Click icon to add picture</a:t>
            </a:r>
          </a:p>
        </p:txBody>
      </p:sp>
      <p:sp>
        <p:nvSpPr>
          <p:cNvPr id="28" name="Picture Placeholder 2">
            <a:extLst>
              <a:ext uri="{FF2B5EF4-FFF2-40B4-BE49-F238E27FC236}">
                <a16:creationId xmlns:a16="http://schemas.microsoft.com/office/drawing/2014/main" id="{C756934B-E4E0-4141-9A7B-4932B5A304A4}"/>
              </a:ext>
            </a:extLst>
          </p:cNvPr>
          <p:cNvSpPr>
            <a:spLocks noGrp="1"/>
          </p:cNvSpPr>
          <p:nvPr>
            <p:ph type="pic" sz="quarter" idx="11"/>
          </p:nvPr>
        </p:nvSpPr>
        <p:spPr>
          <a:xfrm>
            <a:off x="3312000" y="1254440"/>
            <a:ext cx="2520000" cy="1692000"/>
          </a:xfrm>
        </p:spPr>
        <p:txBody>
          <a:bodyPr/>
          <a:lstStyle>
            <a:lvl1pPr marL="0" indent="0">
              <a:buNone/>
              <a:defRPr b="0">
                <a:solidFill>
                  <a:schemeClr val="tx1"/>
                </a:solidFill>
              </a:defRPr>
            </a:lvl1pPr>
          </a:lstStyle>
          <a:p>
            <a:r>
              <a:rPr lang="en-GB"/>
              <a:t>Click icon to add picture</a:t>
            </a:r>
          </a:p>
        </p:txBody>
      </p:sp>
      <p:sp>
        <p:nvSpPr>
          <p:cNvPr id="29" name="Picture Placeholder 2">
            <a:extLst>
              <a:ext uri="{FF2B5EF4-FFF2-40B4-BE49-F238E27FC236}">
                <a16:creationId xmlns:a16="http://schemas.microsoft.com/office/drawing/2014/main" id="{9E943CD3-34B8-45E5-AFBD-CA8813D4BE61}"/>
              </a:ext>
            </a:extLst>
          </p:cNvPr>
          <p:cNvSpPr>
            <a:spLocks noGrp="1"/>
          </p:cNvSpPr>
          <p:nvPr>
            <p:ph type="pic" sz="quarter" idx="12"/>
          </p:nvPr>
        </p:nvSpPr>
        <p:spPr>
          <a:xfrm>
            <a:off x="6192200" y="1254442"/>
            <a:ext cx="2520000" cy="1692000"/>
          </a:xfrm>
        </p:spPr>
        <p:txBody>
          <a:bodyPr/>
          <a:lstStyle>
            <a:lvl1pPr marL="0" indent="0">
              <a:buNone/>
              <a:defRPr b="0">
                <a:solidFill>
                  <a:schemeClr val="tx1"/>
                </a:solidFill>
              </a:defRPr>
            </a:lvl1pPr>
          </a:lstStyle>
          <a:p>
            <a:r>
              <a:rPr lang="en-GB"/>
              <a:t>Click icon to add picture</a:t>
            </a:r>
          </a:p>
        </p:txBody>
      </p:sp>
      <p:cxnSp>
        <p:nvCxnSpPr>
          <p:cNvPr id="30" name="Straight Connector 29">
            <a:extLst>
              <a:ext uri="{FF2B5EF4-FFF2-40B4-BE49-F238E27FC236}">
                <a16:creationId xmlns:a16="http://schemas.microsoft.com/office/drawing/2014/main" id="{8356D04E-96CE-42C6-8797-23AC35DCD5B2}"/>
              </a:ext>
            </a:extLst>
          </p:cNvPr>
          <p:cNvCxnSpPr>
            <a:cxnSpLocks/>
          </p:cNvCxnSpPr>
          <p:nvPr userDrawn="1"/>
        </p:nvCxnSpPr>
        <p:spPr>
          <a:xfrm>
            <a:off x="33120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5CABF2-DF5C-477C-A26C-AC42B4516332}"/>
              </a:ext>
            </a:extLst>
          </p:cNvPr>
          <p:cNvCxnSpPr>
            <a:cxnSpLocks/>
          </p:cNvCxnSpPr>
          <p:nvPr userDrawn="1"/>
        </p:nvCxnSpPr>
        <p:spPr>
          <a:xfrm>
            <a:off x="61922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58900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7" pos="2086" userDrawn="1">
          <p15:clr>
            <a:srgbClr val="FBAE40"/>
          </p15:clr>
        </p15:guide>
        <p15:guide id="8" pos="3674" userDrawn="1">
          <p15:clr>
            <a:srgbClr val="FBAE40"/>
          </p15:clr>
        </p15:guide>
        <p15:guide id="9" pos="39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 box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498" y="1606370"/>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1" y="1606370"/>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bg1"/>
                </a:solidFill>
              </a:defRPr>
            </a:lvl1pPr>
          </a:lstStyle>
          <a:p>
            <a:pPr lvl="0"/>
            <a:r>
              <a:rPr lang="en-US"/>
              <a:t>Click to add text</a:t>
            </a:r>
          </a:p>
        </p:txBody>
      </p:sp>
    </p:spTree>
    <p:extLst>
      <p:ext uri="{BB962C8B-B14F-4D97-AF65-F5344CB8AC3E}">
        <p14:creationId xmlns:p14="http://schemas.microsoft.com/office/powerpoint/2010/main" val="62797322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 slid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a:lnSpc>
                <a:spcPct val="100000"/>
              </a:lnSpc>
              <a:defRPr sz="3400" b="1">
                <a:solidFill>
                  <a:schemeClr val="tx1"/>
                </a:solidFill>
              </a:defRPr>
            </a:lvl1pPr>
          </a:lstStyle>
          <a:p>
            <a:r>
              <a:rPr lang="en-US" err="1"/>
              <a:t>Slidedeck</a:t>
            </a:r>
            <a:r>
              <a:rPr lang="en-US"/>
              <a:t> title</a:t>
            </a:r>
            <a:endParaRPr lang="en-GB"/>
          </a:p>
        </p:txBody>
      </p:sp>
      <p:sp>
        <p:nvSpPr>
          <p:cNvPr id="11" name="Picture Placeholder 10">
            <a:extLst>
              <a:ext uri="{FF2B5EF4-FFF2-40B4-BE49-F238E27FC236}">
                <a16:creationId xmlns:a16="http://schemas.microsoft.com/office/drawing/2014/main" id="{8CBD8555-5574-479C-8AEF-5074012734A9}"/>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40"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lvl1pPr>
          </a:lstStyle>
          <a:p>
            <a:pPr lvl="0"/>
            <a:r>
              <a:rPr lang="en-US"/>
              <a:t>Presenter name</a:t>
            </a:r>
            <a:endParaRPr lang="en-GB"/>
          </a:p>
        </p:txBody>
      </p:sp>
    </p:spTree>
    <p:extLst>
      <p:ext uri="{BB962C8B-B14F-4D97-AF65-F5344CB8AC3E}">
        <p14:creationId xmlns:p14="http://schemas.microsoft.com/office/powerpoint/2010/main" val="194038573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 boxes (Light)">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64C0798-3A00-4D85-AA21-D37CEDB1FA2D}"/>
              </a:ext>
            </a:extLst>
          </p:cNvPr>
          <p:cNvCxnSpPr>
            <a:cxnSpLocks/>
          </p:cNvCxnSpPr>
          <p:nvPr userDrawn="1"/>
        </p:nvCxnSpPr>
        <p:spPr>
          <a:xfrm>
            <a:off x="1079498" y="1606370"/>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CB00C7-989B-45C7-AA4C-E065DBEAFA1C}"/>
              </a:ext>
            </a:extLst>
          </p:cNvPr>
          <p:cNvCxnSpPr>
            <a:cxnSpLocks/>
          </p:cNvCxnSpPr>
          <p:nvPr userDrawn="1"/>
        </p:nvCxnSpPr>
        <p:spPr>
          <a:xfrm>
            <a:off x="5003801" y="1606370"/>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48DA490F-DDDB-45E4-BA8E-6EAC2B08F3E3}"/>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tx1"/>
                </a:solidFill>
              </a:defRPr>
            </a:lvl1pPr>
          </a:lstStyle>
          <a:p>
            <a:pPr lvl="0"/>
            <a:r>
              <a:rPr lang="en-US"/>
              <a:t>Click to add text</a:t>
            </a:r>
          </a:p>
        </p:txBody>
      </p:sp>
      <p:sp>
        <p:nvSpPr>
          <p:cNvPr id="11" name="Text Placeholder 10">
            <a:extLst>
              <a:ext uri="{FF2B5EF4-FFF2-40B4-BE49-F238E27FC236}">
                <a16:creationId xmlns:a16="http://schemas.microsoft.com/office/drawing/2014/main" id="{8598B511-DCBF-4838-9F07-F0BAEBE4EA8C}"/>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tx1"/>
                </a:solidFill>
              </a:defRPr>
            </a:lvl1pPr>
          </a:lstStyle>
          <a:p>
            <a:pPr lvl="0"/>
            <a:r>
              <a:rPr lang="en-US"/>
              <a:t>Click to add text</a:t>
            </a:r>
          </a:p>
        </p:txBody>
      </p:sp>
    </p:spTree>
    <p:extLst>
      <p:ext uri="{BB962C8B-B14F-4D97-AF65-F5344CB8AC3E}">
        <p14:creationId xmlns:p14="http://schemas.microsoft.com/office/powerpoint/2010/main" val="10033615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box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0850" y="1511326"/>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10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12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Tree>
    <p:extLst>
      <p:ext uri="{BB962C8B-B14F-4D97-AF65-F5344CB8AC3E}">
        <p14:creationId xmlns:p14="http://schemas.microsoft.com/office/powerpoint/2010/main" val="21245955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 boxes (Light)">
    <p:bg>
      <p:bgPr>
        <a:solidFill>
          <a:schemeClr val="bg2"/>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D9026A22-B87C-46F8-B2F4-6A0F11F9AF84}"/>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12" name="Text Placeholder 11">
            <a:extLst>
              <a:ext uri="{FF2B5EF4-FFF2-40B4-BE49-F238E27FC236}">
                <a16:creationId xmlns:a16="http://schemas.microsoft.com/office/drawing/2014/main" id="{51911C50-0DDD-4A01-9B6D-DC79062CABC4}"/>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3" name="Straight Connector 12">
            <a:extLst>
              <a:ext uri="{FF2B5EF4-FFF2-40B4-BE49-F238E27FC236}">
                <a16:creationId xmlns:a16="http://schemas.microsoft.com/office/drawing/2014/main" id="{9BFD4059-1CEA-431F-9737-E09AE1FE1EB5}"/>
              </a:ext>
            </a:extLst>
          </p:cNvPr>
          <p:cNvCxnSpPr>
            <a:cxnSpLocks/>
          </p:cNvCxnSpPr>
          <p:nvPr userDrawn="1"/>
        </p:nvCxnSpPr>
        <p:spPr>
          <a:xfrm>
            <a:off x="430850" y="1511326"/>
            <a:ext cx="25193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C88001-0B7A-4142-B613-954FB5D1A6C1}"/>
              </a:ext>
            </a:extLst>
          </p:cNvPr>
          <p:cNvCxnSpPr>
            <a:cxnSpLocks/>
          </p:cNvCxnSpPr>
          <p:nvPr userDrawn="1"/>
        </p:nvCxnSpPr>
        <p:spPr>
          <a:xfrm>
            <a:off x="33110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A71E79-A98D-4A0F-8EA8-7B9B1469E422}"/>
              </a:ext>
            </a:extLst>
          </p:cNvPr>
          <p:cNvCxnSpPr>
            <a:cxnSpLocks/>
          </p:cNvCxnSpPr>
          <p:nvPr userDrawn="1"/>
        </p:nvCxnSpPr>
        <p:spPr>
          <a:xfrm>
            <a:off x="61912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F94767EF-D844-43F5-980B-C5081407A37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tx1"/>
                </a:solidFill>
              </a:defRPr>
            </a:lvl1pPr>
          </a:lstStyle>
          <a:p>
            <a:pPr lvl="0"/>
            <a:r>
              <a:rPr lang="en-US"/>
              <a:t>Click to add text</a:t>
            </a:r>
          </a:p>
        </p:txBody>
      </p:sp>
    </p:spTree>
    <p:extLst>
      <p:ext uri="{BB962C8B-B14F-4D97-AF65-F5344CB8AC3E}">
        <p14:creationId xmlns:p14="http://schemas.microsoft.com/office/powerpoint/2010/main" val="202071965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47"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48" y="258544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47" y="420334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182341208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orient="horz" pos="1620" userDrawn="1">
          <p15:clr>
            <a:srgbClr val="FBAE40"/>
          </p15:clr>
        </p15:guide>
        <p15:guide id="8" pos="3152" userDrawn="1">
          <p15:clr>
            <a:srgbClr val="FBAE40"/>
          </p15:clr>
        </p15:guide>
        <p15:guide id="9" pos="1156" userDrawn="1">
          <p15:clr>
            <a:srgbClr val="FBAE40"/>
          </p15:clr>
        </p15:guide>
        <p15:guide id="10" pos="46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50"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50" y="2576334"/>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50"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32623816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userDrawn="1">
          <p15:clr>
            <a:srgbClr val="FBAE40"/>
          </p15:clr>
        </p15:guide>
        <p15:guide id="7" orient="horz" pos="1620" userDrawn="1">
          <p15:clr>
            <a:srgbClr val="FBAE40"/>
          </p15:clr>
        </p15:guide>
        <p15:guide id="8" pos="2608" userDrawn="1">
          <p15:clr>
            <a:srgbClr val="FBAE40"/>
          </p15:clr>
        </p15:guide>
        <p15:guide id="9" pos="3152" userDrawn="1">
          <p15:clr>
            <a:srgbClr val="FBAE40"/>
          </p15:clr>
        </p15:guide>
        <p15:guide id="10" pos="460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 images (Dark) (Alt)">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89734199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 images (Light) (Al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422923990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9712"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9712"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9712"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424853281"/>
      </p:ext>
    </p:extLst>
  </p:cSld>
  <p:clrMapOvr>
    <a:masterClrMapping/>
  </p:clrMapOvr>
  <p:extLst>
    <p:ext uri="{DCECCB84-F9BA-43D5-87BE-67443E8EF086}">
      <p15:sldGuideLst xmlns:p15="http://schemas.microsoft.com/office/powerpoint/2012/main">
        <p15:guide id="2" pos="272">
          <p15:clr>
            <a:srgbClr val="FBAE40"/>
          </p15:clr>
        </p15:guide>
        <p15:guide id="3" orient="horz" pos="1620" userDrawn="1">
          <p15:clr>
            <a:srgbClr val="FBAE40"/>
          </p15:clr>
        </p15:guide>
        <p15:guide id="4" orient="horz" pos="259">
          <p15:clr>
            <a:srgbClr val="FBAE40"/>
          </p15:clr>
        </p15:guide>
        <p15:guide id="5" pos="5488">
          <p15:clr>
            <a:srgbClr val="FBAE40"/>
          </p15:clr>
        </p15:guide>
        <p15:guide id="7" orient="horz" pos="2981" userDrawn="1">
          <p15:clr>
            <a:srgbClr val="FBAE40"/>
          </p15:clr>
        </p15:guide>
        <p15:guide id="8" pos="1723" userDrawn="1">
          <p15:clr>
            <a:srgbClr val="FBAE40"/>
          </p15:clr>
        </p15:guide>
        <p15:guide id="9" pos="2154" userDrawn="1">
          <p15:clr>
            <a:srgbClr val="FBAE40"/>
          </p15:clr>
        </p15:guide>
        <p15:guide id="10" pos="3606" userDrawn="1">
          <p15:clr>
            <a:srgbClr val="FBAE40"/>
          </p15:clr>
        </p15:guide>
        <p15:guide id="11" pos="403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9"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800" y="258428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9"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5386"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5387" y="2584284"/>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5386"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309210634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6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7"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798"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3061"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3062" y="257175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7"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3061"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24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2426"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24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153854448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606" userDrawn="1">
          <p15:clr>
            <a:srgbClr val="FBAE40"/>
          </p15:clr>
        </p15:guide>
        <p15:guide id="7" orient="horz" pos="1620">
          <p15:clr>
            <a:srgbClr val="FBAE40"/>
          </p15:clr>
        </p15:guide>
        <p15:guide id="8" pos="1723" userDrawn="1">
          <p15:clr>
            <a:srgbClr val="FBAE40"/>
          </p15:clr>
        </p15:guide>
        <p15:guide id="9" pos="2154" userDrawn="1">
          <p15:clr>
            <a:srgbClr val="FBAE40"/>
          </p15:clr>
        </p15:guide>
        <p15:guide id="10" pos="403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i="0">
                <a:solidFill>
                  <a:schemeClr val="bg1"/>
                </a:solidFill>
                <a:latin typeface="Roboto Medium" panose="02000000000000000000" pitchFamily="2" charset="0"/>
                <a:ea typeface="Roboto Medium" panose="02000000000000000000" pitchFamily="2" charset="0"/>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867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4"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85440"/>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7388"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7389" y="2585440"/>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4"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7388"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6752"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6753" y="2585440"/>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6752"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259681200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ullets, chart (Dark)">
    <p:bg>
      <p:bgPr>
        <a:solidFill>
          <a:schemeClr val="tx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8"/>
            <a:ext cx="3921122" cy="3660460"/>
          </a:xfrm>
        </p:spPr>
        <p:txBody>
          <a:bodyPr/>
          <a:lstStyle>
            <a:lvl1pPr marL="0" indent="0">
              <a:buNone/>
              <a:defRPr>
                <a:solidFill>
                  <a:schemeClr val="bg1"/>
                </a:solidFill>
              </a:defRPr>
            </a:lvl1pPr>
          </a:lstStyle>
          <a:p>
            <a:r>
              <a:rPr lang="en-GB"/>
              <a:t>Click to add chart</a:t>
            </a:r>
          </a:p>
        </p:txBody>
      </p:sp>
      <p:sp>
        <p:nvSpPr>
          <p:cNvPr id="9" name="Text Placeholder 11">
            <a:extLst>
              <a:ext uri="{FF2B5EF4-FFF2-40B4-BE49-F238E27FC236}">
                <a16:creationId xmlns:a16="http://schemas.microsoft.com/office/drawing/2014/main" id="{226ACCD3-1FD3-493E-8616-B63E8A20F5B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118086998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ullets, chart (Light)">
    <p:bg>
      <p:bgPr>
        <a:solidFill>
          <a:schemeClr val="bg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9"/>
            <a:ext cx="3921122" cy="3660460"/>
          </a:xfrm>
        </p:spPr>
        <p:txBody>
          <a:bodyPr/>
          <a:lstStyle>
            <a:lvl1pPr marL="0" indent="0">
              <a:buNone/>
              <a:defRPr/>
            </a:lvl1pPr>
          </a:lstStyle>
          <a:p>
            <a:r>
              <a:rPr lang="en-GB"/>
              <a:t>Click to add chart</a:t>
            </a:r>
          </a:p>
        </p:txBody>
      </p:sp>
      <p:sp>
        <p:nvSpPr>
          <p:cNvPr id="7" name="Text Placeholder 11">
            <a:extLst>
              <a:ext uri="{FF2B5EF4-FFF2-40B4-BE49-F238E27FC236}">
                <a16:creationId xmlns:a16="http://schemas.microsoft.com/office/drawing/2014/main" id="{AB92DF82-0651-4A19-A491-404FD49C1524}"/>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110534380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eople circles (Dark)">
    <p:bg>
      <p:bgPr>
        <a:solidFill>
          <a:schemeClr val="tx2"/>
        </a:solidFill>
        <a:effectLst/>
      </p:bgPr>
    </p:bg>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bg1"/>
                </a:solidFill>
              </a:defRPr>
            </a:lvl1pPr>
          </a:lstStyle>
          <a:p>
            <a:r>
              <a:rPr lang="en-US"/>
              <a:t>Click to add name</a:t>
            </a:r>
            <a:endParaRPr lang="en-GB"/>
          </a:p>
        </p:txBody>
      </p: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23" name="Text Placeholder 11">
            <a:extLst>
              <a:ext uri="{FF2B5EF4-FFF2-40B4-BE49-F238E27FC236}">
                <a16:creationId xmlns:a16="http://schemas.microsoft.com/office/drawing/2014/main" id="{5AEE4AA6-C375-4A82-9820-15E9C81737BC}"/>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24" name="Text Placeholder 11">
            <a:extLst>
              <a:ext uri="{FF2B5EF4-FFF2-40B4-BE49-F238E27FC236}">
                <a16:creationId xmlns:a16="http://schemas.microsoft.com/office/drawing/2014/main" id="{DE667011-FA77-499D-AD1E-64A45A637A68}"/>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People</a:t>
            </a:r>
          </a:p>
        </p:txBody>
      </p:sp>
    </p:spTree>
    <p:extLst>
      <p:ext uri="{BB962C8B-B14F-4D97-AF65-F5344CB8AC3E}">
        <p14:creationId xmlns:p14="http://schemas.microsoft.com/office/powerpoint/2010/main" val="193413968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655" userDrawn="1">
          <p15:clr>
            <a:srgbClr val="FBAE40"/>
          </p15:clr>
        </p15:guide>
        <p15:guide id="7" pos="1338" userDrawn="1">
          <p15:clr>
            <a:srgbClr val="FBAE40"/>
          </p15:clr>
        </p15:guide>
        <p15:guide id="8" pos="2721" userDrawn="1">
          <p15:clr>
            <a:srgbClr val="FBAE40"/>
          </p15:clr>
        </p15:guide>
        <p15:guide id="9" pos="3039" userDrawn="1">
          <p15:clr>
            <a:srgbClr val="FBAE40"/>
          </p15:clr>
        </p15:guide>
        <p15:guide id="10" pos="4105" userDrawn="1">
          <p15:clr>
            <a:srgbClr val="FBAE40"/>
          </p15:clr>
        </p15:guide>
        <p15:guide id="11" pos="442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eople circles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lvl1pPr>
          </a:lstStyle>
          <a:p>
            <a:r>
              <a:rPr lang="en-GB"/>
              <a:t>Click icon to add person</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lvl1pPr>
            <a:lvl2pPr>
              <a:defRPr sz="1800"/>
            </a:lvl2pPr>
            <a:lvl3pPr>
              <a:defRPr sz="1800"/>
            </a:lvl3pPr>
            <a:lvl4pPr>
              <a:defRPr sz="1800"/>
            </a:lvl4pPr>
            <a:lvl5pPr>
              <a:defRPr sz="1800"/>
            </a:lvl5pPr>
          </a:lstStyle>
          <a:p>
            <a:pPr lvl="0"/>
            <a:r>
              <a:rPr lang="en-GB"/>
              <a:t>People</a:t>
            </a:r>
          </a:p>
        </p:txBody>
      </p:sp>
      <p:sp>
        <p:nvSpPr>
          <p:cNvPr id="28" name="Text Placeholder 11">
            <a:extLst>
              <a:ext uri="{FF2B5EF4-FFF2-40B4-BE49-F238E27FC236}">
                <a16:creationId xmlns:a16="http://schemas.microsoft.com/office/drawing/2014/main" id="{2DAB8DF6-73B0-465A-A5B5-63EB5EAE6BE3}"/>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29" name="Title 7">
            <a:extLst>
              <a:ext uri="{FF2B5EF4-FFF2-40B4-BE49-F238E27FC236}">
                <a16:creationId xmlns:a16="http://schemas.microsoft.com/office/drawing/2014/main" id="{05F97DA4-1BA5-411A-8D02-EE02B66C04B3}"/>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tx1"/>
                </a:solidFill>
              </a:defRPr>
            </a:lvl1pPr>
          </a:lstStyle>
          <a:p>
            <a:r>
              <a:rPr lang="en-US"/>
              <a:t>Click to add name</a:t>
            </a:r>
            <a:endParaRPr lang="en-GB"/>
          </a:p>
        </p:txBody>
      </p:sp>
      <p:sp>
        <p:nvSpPr>
          <p:cNvPr id="30" name="Text Placeholder 11">
            <a:extLst>
              <a:ext uri="{FF2B5EF4-FFF2-40B4-BE49-F238E27FC236}">
                <a16:creationId xmlns:a16="http://schemas.microsoft.com/office/drawing/2014/main" id="{26AF3E9D-4783-429D-B30A-761E095F5098}"/>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31" name="Text Placeholder 11">
            <a:extLst>
              <a:ext uri="{FF2B5EF4-FFF2-40B4-BE49-F238E27FC236}">
                <a16:creationId xmlns:a16="http://schemas.microsoft.com/office/drawing/2014/main" id="{BE3E3404-208A-4DD2-9535-DC848B6F6421}"/>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Tree>
    <p:extLst>
      <p:ext uri="{BB962C8B-B14F-4D97-AF65-F5344CB8AC3E}">
        <p14:creationId xmlns:p14="http://schemas.microsoft.com/office/powerpoint/2010/main" val="189143484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338" userDrawn="1">
          <p15:clr>
            <a:srgbClr val="FBAE40"/>
          </p15:clr>
        </p15:guide>
        <p15:guide id="7" pos="1655" userDrawn="1">
          <p15:clr>
            <a:srgbClr val="FBAE40"/>
          </p15:clr>
        </p15:guide>
        <p15:guide id="8" pos="2721" userDrawn="1">
          <p15:clr>
            <a:srgbClr val="FBAE40"/>
          </p15:clr>
        </p15:guide>
        <p15:guide id="9" pos="3039" userDrawn="1">
          <p15:clr>
            <a:srgbClr val="FBAE40"/>
          </p15:clr>
        </p15:guide>
        <p15:guide id="10" pos="4105" userDrawn="1">
          <p15:clr>
            <a:srgbClr val="FBAE40"/>
          </p15:clr>
        </p15:guide>
        <p15:guide id="11" pos="442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title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bg1"/>
                </a:solidFill>
                <a:latin typeface="Roboto" panose="02000000000000000000" pitchFamily="2" charset="0"/>
                <a:ea typeface="Roboto" panose="02000000000000000000" pitchFamily="2" charset="0"/>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38621252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title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tx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205845950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0" y="411163"/>
            <a:ext cx="5645149" cy="288000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49699429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Light)">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411162"/>
            <a:ext cx="5645149" cy="28800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171951608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image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p:nvPr>
        </p:nvSpPr>
        <p:spPr>
          <a:xfrm>
            <a:off x="431802" y="411162"/>
            <a:ext cx="8280398" cy="4321175"/>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423425937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41843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 image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8549AF7-992D-4DF7-8F38-87B6CA839780}"/>
              </a:ext>
            </a:extLst>
          </p:cNvPr>
          <p:cNvSpPr>
            <a:spLocks noGrp="1"/>
          </p:cNvSpPr>
          <p:nvPr>
            <p:ph type="pic" sz="quarter" idx="10"/>
          </p:nvPr>
        </p:nvSpPr>
        <p:spPr>
          <a:xfrm>
            <a:off x="431802" y="411162"/>
            <a:ext cx="8280398" cy="4321175"/>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80836244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i="0">
                <a:solidFill>
                  <a:schemeClr val="bg1"/>
                </a:solidFill>
                <a:latin typeface="Roboto Medium" panose="02000000000000000000" pitchFamily="2" charset="0"/>
                <a:ea typeface="Roboto Medium" panose="02000000000000000000" pitchFamily="2" charset="0"/>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solidFill>
                  <a:schemeClr val="bg1"/>
                </a:solidFill>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209548808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15451221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Heading, bullets, image (Ligh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b="0" i="0">
                <a:solidFill>
                  <a:schemeClr val="bg1"/>
                </a:solidFill>
                <a:latin typeface="Roboto Medium" panose="02000000000000000000" pitchFamily="2" charset="0"/>
                <a:ea typeface="Roboto Medium" panose="02000000000000000000" pitchFamily="2" charset="0"/>
              </a:defRPr>
            </a:lvl1pPr>
            <a:lvl2pPr>
              <a:defRPr sz="1800"/>
            </a:lvl2pPr>
            <a:lvl3pPr>
              <a:defRPr sz="1800"/>
            </a:lvl3pPr>
            <a:lvl4pPr>
              <a:defRPr sz="1800"/>
            </a:lvl4pPr>
            <a:lvl5pPr>
              <a:defRPr sz="1800"/>
            </a:lvl5pPr>
          </a:lstStyle>
          <a:p>
            <a:pPr lvl="0"/>
            <a:r>
              <a:rPr lang="en-GB"/>
              <a:t>Summary heading</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
        <p:nvSpPr>
          <p:cNvPr id="6" name="Text Placeholder 25">
            <a:extLst>
              <a:ext uri="{FF2B5EF4-FFF2-40B4-BE49-F238E27FC236}">
                <a16:creationId xmlns:a16="http://schemas.microsoft.com/office/drawing/2014/main" id="{018247D9-5503-486A-97BE-69C90ACD679B}"/>
              </a:ext>
            </a:extLst>
          </p:cNvPr>
          <p:cNvSpPr>
            <a:spLocks noGrp="1"/>
          </p:cNvSpPr>
          <p:nvPr>
            <p:ph type="body" sz="quarter" idx="12" hasCustomPrompt="1"/>
          </p:nvPr>
        </p:nvSpPr>
        <p:spPr>
          <a:xfrm>
            <a:off x="431800" y="1325887"/>
            <a:ext cx="3921124" cy="3017512"/>
          </a:xfrm>
        </p:spPr>
        <p:txBody>
          <a:bodyPr/>
          <a:lstStyle>
            <a:lvl1pPr marL="288000" indent="-288000">
              <a:buFont typeface="Arial" panose="020B0604020202020204" pitchFamily="34" charset="0"/>
              <a:buChar char="–"/>
              <a:defRPr sz="2800" b="0" i="0">
                <a:solidFill>
                  <a:schemeClr val="bg1"/>
                </a:solidFill>
                <a:latin typeface="Roboto" panose="02000000000000000000" pitchFamily="2" charset="0"/>
                <a:ea typeface="Roboto" panose="02000000000000000000" pitchFamily="2" charset="0"/>
              </a:defRPr>
            </a:lvl1pPr>
          </a:lstStyle>
          <a:p>
            <a:pPr lvl="0"/>
            <a:r>
              <a:rPr lang="en-US"/>
              <a:t>4 to 6 bullet points</a:t>
            </a:r>
            <a:endParaRPr lang="en-GB"/>
          </a:p>
        </p:txBody>
      </p:sp>
    </p:spTree>
    <p:extLst>
      <p:ext uri="{BB962C8B-B14F-4D97-AF65-F5344CB8AC3E}">
        <p14:creationId xmlns:p14="http://schemas.microsoft.com/office/powerpoint/2010/main" val="93174307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31800" y="1314449"/>
            <a:ext cx="3921124" cy="3028949"/>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63705303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b="0" i="0">
                <a:solidFill>
                  <a:schemeClr val="bg1"/>
                </a:solidFill>
                <a:latin typeface="Roboto" panose="02000000000000000000" pitchFamily="2" charset="0"/>
                <a:ea typeface="Roboto" panose="02000000000000000000" pitchFamily="2" charset="0"/>
              </a:defRPr>
            </a:lvl1pPr>
            <a:lvl2pPr>
              <a:defRPr sz="1800"/>
            </a:lvl2pPr>
            <a:lvl3pPr>
              <a:defRPr sz="1800"/>
            </a:lvl3pPr>
            <a:lvl4pPr>
              <a:defRPr sz="1800"/>
            </a:lvl4pPr>
            <a:lvl5pPr>
              <a:defRPr sz="1800"/>
            </a:lvl5pPr>
          </a:lstStyle>
          <a:p>
            <a:pPr lvl="0"/>
            <a:r>
              <a:rPr lang="en-GB"/>
              <a:t>4 to 6 bullet points</a:t>
            </a:r>
          </a:p>
        </p:txBody>
      </p:sp>
      <p:sp>
        <p:nvSpPr>
          <p:cNvPr id="9" name="Picture Placeholder 2">
            <a:extLst>
              <a:ext uri="{FF2B5EF4-FFF2-40B4-BE49-F238E27FC236}">
                <a16:creationId xmlns:a16="http://schemas.microsoft.com/office/drawing/2014/main" id="{E70E3B20-94D5-4F38-BAE2-3DD3B53ED096}"/>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421782077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1443037"/>
          </a:xfrm>
          <a:prstGeom prst="rect">
            <a:avLst/>
          </a:prstGeom>
        </p:spPr>
        <p:txBody>
          <a:bodyPr vert="horz" lIns="0" tIns="0" rIns="0" bIns="0" rtlCol="0" anchor="t" anchorCtr="0">
            <a:noAutofit/>
          </a:bodyPr>
          <a:lstStyle/>
          <a:p>
            <a:pPr lvl="0"/>
            <a:r>
              <a:rPr lang="en-GB"/>
              <a:t>Click to add sub-header text</a:t>
            </a:r>
          </a:p>
          <a:p>
            <a:pPr lvl="0"/>
            <a:endParaRPr lang="en-GB"/>
          </a:p>
          <a:p>
            <a:pPr marL="288000" marR="0" lvl="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a:pPr>
            <a:endParaRPr lang="en-GB"/>
          </a:p>
          <a:p>
            <a:pPr lvl="0"/>
            <a:endParaRPr lang="en-GB"/>
          </a:p>
          <a:p>
            <a:pPr lvl="0"/>
            <a:endParaRPr lang="en-GB"/>
          </a:p>
        </p:txBody>
      </p:sp>
    </p:spTree>
  </p:cSld>
  <p:clrMap bg1="lt1" tx1="dk1" bg2="lt2" tx2="dk2" accent1="accent1" accent2="accent2" accent3="accent3" accent4="accent4" accent5="accent5" accent6="accent6" hlink="hlink" folHlink="folHlink"/>
  <p:sldLayoutIdLst>
    <p:sldLayoutId id="2147483949" r:id="rId1"/>
    <p:sldLayoutId id="2147483943" r:id="rId2"/>
    <p:sldLayoutId id="2147483945" r:id="rId3"/>
    <p:sldLayoutId id="2147483947" r:id="rId4"/>
    <p:sldLayoutId id="2147483946" r:id="rId5"/>
    <p:sldLayoutId id="2147483948" r:id="rId6"/>
    <p:sldLayoutId id="2147483989" r:id="rId7"/>
    <p:sldLayoutId id="2147483956" r:id="rId8"/>
    <p:sldLayoutId id="2147483955" r:id="rId9"/>
    <p:sldLayoutId id="2147483957" r:id="rId10"/>
    <p:sldLayoutId id="2147483988" r:id="rId11"/>
    <p:sldLayoutId id="2147483960" r:id="rId12"/>
    <p:sldLayoutId id="2147483961" r:id="rId13"/>
    <p:sldLayoutId id="2147483962" r:id="rId14"/>
    <p:sldLayoutId id="2147483970" r:id="rId15"/>
    <p:sldLayoutId id="2147483978" r:id="rId16"/>
    <p:sldLayoutId id="2147483951" r:id="rId17"/>
    <p:sldLayoutId id="2147483950" r:id="rId18"/>
    <p:sldLayoutId id="2147483981" r:id="rId19"/>
    <p:sldLayoutId id="2147483982" r:id="rId20"/>
    <p:sldLayoutId id="2147483983" r:id="rId21"/>
    <p:sldLayoutId id="2147483984" r:id="rId22"/>
    <p:sldLayoutId id="2147483971" r:id="rId23"/>
    <p:sldLayoutId id="2147483973" r:id="rId24"/>
    <p:sldLayoutId id="2147483985" r:id="rId25"/>
    <p:sldLayoutId id="2147483986" r:id="rId26"/>
    <p:sldLayoutId id="2147483976" r:id="rId27"/>
    <p:sldLayoutId id="2147483977" r:id="rId28"/>
    <p:sldLayoutId id="2147483975" r:id="rId29"/>
    <p:sldLayoutId id="2147483974" r:id="rId30"/>
    <p:sldLayoutId id="2147483964" r:id="rId31"/>
    <p:sldLayoutId id="2147483958" r:id="rId32"/>
    <p:sldLayoutId id="2147483954" r:id="rId33"/>
    <p:sldLayoutId id="2147483953" r:id="rId34"/>
    <p:sldLayoutId id="2147483965" r:id="rId35"/>
    <p:sldLayoutId id="2147483966" r:id="rId36"/>
    <p:sldLayoutId id="2147483967" r:id="rId37"/>
    <p:sldLayoutId id="2147483968" r:id="rId38"/>
    <p:sldLayoutId id="2147483979" r:id="rId39"/>
    <p:sldLayoutId id="2147483980" r:id="rId40"/>
  </p:sldLayoutIdLst>
  <p:hf hdr="0"/>
  <p:txStyles>
    <p:titleStyle>
      <a:lvl1pPr marL="0" indent="0" algn="l" rtl="0" eaLnBrk="0" fontAlgn="base" hangingPunct="0">
        <a:lnSpc>
          <a:spcPct val="85000"/>
        </a:lnSpc>
        <a:spcBef>
          <a:spcPct val="0"/>
        </a:spcBef>
        <a:spcAft>
          <a:spcPct val="0"/>
        </a:spcAft>
        <a:buFont typeface="Arial" panose="020B0604020202020204" pitchFamily="34" charset="0"/>
        <a:buNone/>
        <a:defRPr sz="34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pytorch.org/tutorials/beginner/basics/quickstart_tutorial.html"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towardsdatascience.com/a-comprehensive-guide-to-convolutional-neural-networks-the-eli5-way-3bd2b1164a53" TargetMode="External"/><Relationship Id="rId2" Type="http://schemas.openxmlformats.org/officeDocument/2006/relationships/image" Target="../media/image31.jpeg"/><Relationship Id="rId1" Type="http://schemas.openxmlformats.org/officeDocument/2006/relationships/slideLayout" Target="../slideLayouts/slideLayout35.xml"/><Relationship Id="rId5" Type="http://schemas.openxmlformats.org/officeDocument/2006/relationships/hyperlink" Target="https://doi.org/10.1145/1553374.1553453" TargetMode="Externa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hyperlink" Target="https://proceedings.neurips.cc/paper_files/paper/2012/file/c399862d3b9d6b76c8436e924a68c45b-Paper.pdf" TargetMode="External"/><Relationship Id="rId2" Type="http://schemas.openxmlformats.org/officeDocument/2006/relationships/image" Target="../media/image33.png"/><Relationship Id="rId1" Type="http://schemas.openxmlformats.org/officeDocument/2006/relationships/slideLayout" Target="../slideLayouts/slideLayout35.xml"/><Relationship Id="rId4" Type="http://schemas.openxmlformats.org/officeDocument/2006/relationships/hyperlink" Target="https://arxiv.org/abs/1512.03385"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NVlabs/stylegan" TargetMode="External"/><Relationship Id="rId2" Type="http://schemas.openxmlformats.org/officeDocument/2006/relationships/image" Target="../media/image34.png"/><Relationship Id="rId1" Type="http://schemas.openxmlformats.org/officeDocument/2006/relationships/slideLayout" Target="../slideLayouts/slideLayout35.xml"/><Relationship Id="rId6" Type="http://schemas.openxmlformats.org/officeDocument/2006/relationships/hyperlink" Target="https://arxiv.org/abs/1406.2661" TargetMode="External"/><Relationship Id="rId5" Type="http://schemas.openxmlformats.org/officeDocument/2006/relationships/hyperlink" Target="https://junyanz.github.io/CycleGAN/" TargetMode="Externa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hyperlink" Target="https://openai.com/research/dall-e" TargetMode="External"/><Relationship Id="rId2" Type="http://schemas.openxmlformats.org/officeDocument/2006/relationships/image" Target="../media/image36.jpeg"/><Relationship Id="rId1" Type="http://schemas.openxmlformats.org/officeDocument/2006/relationships/slideLayout" Target="../slideLayouts/slideLayout35.xml"/><Relationship Id="rId6" Type="http://schemas.openxmlformats.org/officeDocument/2006/relationships/hyperlink" Target="http://proceedings.mlr.press/v37/sohl-dickstein15.pdf" TargetMode="External"/><Relationship Id="rId5" Type="http://schemas.openxmlformats.org/officeDocument/2006/relationships/hyperlink" Target="https://arxiv.org/pdf/2111.05826.pdf" TargetMode="Externa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3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3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2C5DC-46AD-9D40-99BA-9F688799ED22}"/>
              </a:ext>
            </a:extLst>
          </p:cNvPr>
          <p:cNvSpPr>
            <a:spLocks noGrp="1"/>
          </p:cNvSpPr>
          <p:nvPr>
            <p:ph type="title"/>
          </p:nvPr>
        </p:nvSpPr>
        <p:spPr>
          <a:xfrm>
            <a:off x="428657" y="2509117"/>
            <a:ext cx="6582357" cy="1816807"/>
          </a:xfrm>
        </p:spPr>
        <p:txBody>
          <a:bodyPr/>
          <a:lstStyle/>
          <a:p>
            <a:r>
              <a:rPr lang="en-GB" dirty="0">
                <a:latin typeface="Roboto"/>
                <a:ea typeface="Roboto"/>
              </a:rPr>
              <a:t>Robots in Disguise:</a:t>
            </a:r>
            <a:br>
              <a:rPr lang="en-GB" dirty="0">
                <a:latin typeface="Roboto"/>
                <a:ea typeface="Roboto"/>
                <a:cs typeface="Roboto"/>
              </a:rPr>
            </a:br>
            <a:r>
              <a:rPr lang="en-GB" dirty="0">
                <a:latin typeface="Roboto"/>
                <a:ea typeface="Roboto"/>
              </a:rPr>
              <a:t>Neural Networks</a:t>
            </a:r>
            <a:endParaRPr lang="en-GB" dirty="0">
              <a:latin typeface="Roboto"/>
              <a:ea typeface="Roboto"/>
              <a:cs typeface="Roboto"/>
            </a:endParaRPr>
          </a:p>
          <a:p>
            <a:br>
              <a:rPr lang="en-GB" dirty="0"/>
            </a:br>
            <a:br>
              <a:rPr lang="en-GB" dirty="0">
                <a:latin typeface="Roboto"/>
                <a:ea typeface="Roboto"/>
              </a:rPr>
            </a:br>
            <a:r>
              <a:rPr lang="en-GB" sz="1800" b="0" dirty="0">
                <a:latin typeface="Roboto"/>
                <a:ea typeface="Roboto"/>
              </a:rPr>
              <a:t>3</a:t>
            </a:r>
            <a:r>
              <a:rPr lang="en-GB" sz="1800" b="0" baseline="30000" dirty="0">
                <a:latin typeface="Roboto"/>
                <a:ea typeface="Roboto"/>
              </a:rPr>
              <a:t>rd</a:t>
            </a:r>
            <a:r>
              <a:rPr lang="en-GB" sz="1800" b="0" dirty="0">
                <a:latin typeface="Roboto"/>
                <a:ea typeface="Roboto"/>
              </a:rPr>
              <a:t> April 2023</a:t>
            </a:r>
            <a:endParaRPr lang="en-US" b="0" dirty="0">
              <a:latin typeface="Roboto"/>
              <a:ea typeface="Roboto"/>
            </a:endParaRPr>
          </a:p>
        </p:txBody>
      </p:sp>
      <p:sp>
        <p:nvSpPr>
          <p:cNvPr id="3" name="Text Placeholder 2">
            <a:extLst>
              <a:ext uri="{FF2B5EF4-FFF2-40B4-BE49-F238E27FC236}">
                <a16:creationId xmlns:a16="http://schemas.microsoft.com/office/drawing/2014/main" id="{F24286FE-6778-8444-A508-E56AB1A69F81}"/>
              </a:ext>
            </a:extLst>
          </p:cNvPr>
          <p:cNvSpPr>
            <a:spLocks noGrp="1"/>
          </p:cNvSpPr>
          <p:nvPr>
            <p:ph type="body" sz="quarter" idx="12"/>
          </p:nvPr>
        </p:nvSpPr>
        <p:spPr>
          <a:xfrm>
            <a:off x="431799" y="3976878"/>
            <a:ext cx="6903065" cy="454025"/>
          </a:xfrm>
        </p:spPr>
        <p:txBody>
          <a:bodyPr/>
          <a:lstStyle/>
          <a:p>
            <a:r>
              <a:rPr lang="en-GB" sz="1800" dirty="0">
                <a:latin typeface="Roboto Light"/>
                <a:ea typeface="Roboto Light"/>
              </a:rPr>
              <a:t>J. Roberts | P. </a:t>
            </a:r>
            <a:r>
              <a:rPr lang="en-GB" sz="1800" dirty="0" err="1">
                <a:latin typeface="Roboto Light"/>
                <a:ea typeface="Roboto Light"/>
              </a:rPr>
              <a:t>Swatton</a:t>
            </a:r>
            <a:endParaRPr lang="en-GB" sz="1800" dirty="0">
              <a:latin typeface="Roboto Light"/>
              <a:ea typeface="Roboto Light"/>
            </a:endParaRPr>
          </a:p>
          <a:p>
            <a:endParaRPr lang="en-US" sz="1800" dirty="0">
              <a:latin typeface="Roboto Light" panose="02000000000000000000" pitchFamily="2" charset="0"/>
              <a:ea typeface="Roboto Light" panose="02000000000000000000" pitchFamily="2" charset="0"/>
            </a:endParaRPr>
          </a:p>
        </p:txBody>
      </p:sp>
      <p:pic>
        <p:nvPicPr>
          <p:cNvPr id="21" name="Picture Placeholder 20">
            <a:extLst>
              <a:ext uri="{FF2B5EF4-FFF2-40B4-BE49-F238E27FC236}">
                <a16:creationId xmlns:a16="http://schemas.microsoft.com/office/drawing/2014/main" id="{1C931A18-4D47-0F49-A858-4856B8E4FEC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270" r="25270"/>
          <a:stretch/>
        </p:blipFill>
        <p:spPr>
          <a:xfrm>
            <a:off x="5651872" y="0"/>
            <a:ext cx="3493714" cy="4573587"/>
          </a:xfrm>
        </p:spPr>
      </p:pic>
    </p:spTree>
    <p:extLst>
      <p:ext uri="{BB962C8B-B14F-4D97-AF65-F5344CB8AC3E}">
        <p14:creationId xmlns:p14="http://schemas.microsoft.com/office/powerpoint/2010/main" val="2458410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dirty="0"/>
              <a:t>Multilayer Neural Network</a:t>
            </a:r>
          </a:p>
        </p:txBody>
      </p:sp>
      <p:pic>
        <p:nvPicPr>
          <p:cNvPr id="6146" name="Picture 2">
            <a:extLst>
              <a:ext uri="{FF2B5EF4-FFF2-40B4-BE49-F238E27FC236}">
                <a16:creationId xmlns:a16="http://schemas.microsoft.com/office/drawing/2014/main" id="{9D4AC809-C93D-AF16-C40E-999443F1F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91" y="2512453"/>
            <a:ext cx="5224182" cy="236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CE255B-D193-ECC3-786F-3A7FE5DD226B}"/>
              </a:ext>
            </a:extLst>
          </p:cNvPr>
          <p:cNvSpPr txBox="1"/>
          <p:nvPr/>
        </p:nvSpPr>
        <p:spPr>
          <a:xfrm>
            <a:off x="431799" y="1030734"/>
            <a:ext cx="3286761" cy="1320579"/>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Also known as: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US" sz="1600" b="0" i="0" u="none" strike="noStrike" kern="1200" cap="none" spc="0" normalizeH="0" baseline="0" noProof="0" dirty="0">
                <a:ln>
                  <a:noFill/>
                </a:ln>
                <a:solidFill>
                  <a:schemeClr val="bg1"/>
                </a:solidFill>
                <a:effectLst/>
                <a:uLnTx/>
                <a:uFillTx/>
                <a:latin typeface="+mn-lt"/>
                <a:ea typeface="+mn-ea"/>
                <a:cs typeface="+mn-cs"/>
              </a:rPr>
              <a:t>Multilayer Perceptron (MLP)</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600" dirty="0">
                <a:solidFill>
                  <a:schemeClr val="bg1"/>
                </a:solidFill>
                <a:latin typeface="+mn-lt"/>
                <a:cs typeface="+mn-cs"/>
              </a:rPr>
              <a:t>Feedforward neural network</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US" sz="1600" b="0" i="0" u="none" strike="noStrike" kern="1200" cap="none" spc="0" normalizeH="0" baseline="0" noProof="0" dirty="0">
                <a:ln>
                  <a:noFill/>
                </a:ln>
                <a:solidFill>
                  <a:schemeClr val="bg1"/>
                </a:solidFill>
                <a:effectLst/>
                <a:uLnTx/>
                <a:uFillTx/>
                <a:latin typeface="+mn-lt"/>
                <a:ea typeface="+mn-ea"/>
                <a:cs typeface="+mn-cs"/>
              </a:rPr>
              <a:t>Fully-connected neural network</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600" dirty="0">
                <a:solidFill>
                  <a:schemeClr val="bg1"/>
                </a:solidFill>
                <a:latin typeface="+mn-lt"/>
                <a:cs typeface="+mn-cs"/>
              </a:rPr>
              <a:t>Deep neural network</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24" name="TextBox 23">
            <a:extLst>
              <a:ext uri="{FF2B5EF4-FFF2-40B4-BE49-F238E27FC236}">
                <a16:creationId xmlns:a16="http://schemas.microsoft.com/office/drawing/2014/main" id="{507CEE2F-81B5-4F61-5C16-4184F2717B1D}"/>
              </a:ext>
            </a:extLst>
          </p:cNvPr>
          <p:cNvSpPr txBox="1"/>
          <p:nvPr/>
        </p:nvSpPr>
        <p:spPr>
          <a:xfrm>
            <a:off x="6823891" y="463417"/>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(has “hidden” layers)</a:t>
            </a:r>
          </a:p>
        </p:txBody>
      </p:sp>
      <p:sp>
        <p:nvSpPr>
          <p:cNvPr id="25" name="TextBox 24">
            <a:extLst>
              <a:ext uri="{FF2B5EF4-FFF2-40B4-BE49-F238E27FC236}">
                <a16:creationId xmlns:a16="http://schemas.microsoft.com/office/drawing/2014/main" id="{AD3DDF5B-1C6A-BD57-4CC1-854B8F588BBD}"/>
              </a:ext>
            </a:extLst>
          </p:cNvPr>
          <p:cNvSpPr txBox="1"/>
          <p:nvPr/>
        </p:nvSpPr>
        <p:spPr>
          <a:xfrm>
            <a:off x="4724880" y="1598053"/>
            <a:ext cx="3286760"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Each z is a linear combination of the “activations” of the nodes in the previous layer</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cxnSp>
        <p:nvCxnSpPr>
          <p:cNvPr id="27" name="Straight Arrow Connector 26">
            <a:extLst>
              <a:ext uri="{FF2B5EF4-FFF2-40B4-BE49-F238E27FC236}">
                <a16:creationId xmlns:a16="http://schemas.microsoft.com/office/drawing/2014/main" id="{76DC0991-CAE4-3D2D-5F81-A7DB210819EF}"/>
              </a:ext>
            </a:extLst>
          </p:cNvPr>
          <p:cNvCxnSpPr>
            <a:stCxn id="25" idx="1"/>
          </p:cNvCxnSpPr>
          <p:nvPr/>
        </p:nvCxnSpPr>
        <p:spPr>
          <a:xfrm flipH="1">
            <a:off x="4389120" y="2055253"/>
            <a:ext cx="335760" cy="74019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04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dirty="0"/>
              <a:t>Training Neural Networks</a:t>
            </a:r>
          </a:p>
        </p:txBody>
      </p:sp>
      <p:sp>
        <p:nvSpPr>
          <p:cNvPr id="5" name="Text Placeholder 4">
            <a:extLst>
              <a:ext uri="{FF2B5EF4-FFF2-40B4-BE49-F238E27FC236}">
                <a16:creationId xmlns:a16="http://schemas.microsoft.com/office/drawing/2014/main" id="{E60D5507-CA78-D810-2730-63AB4E0B8699}"/>
              </a:ext>
            </a:extLst>
          </p:cNvPr>
          <p:cNvSpPr>
            <a:spLocks noGrp="1"/>
          </p:cNvSpPr>
          <p:nvPr>
            <p:ph type="body" sz="quarter" idx="14"/>
          </p:nvPr>
        </p:nvSpPr>
        <p:spPr>
          <a:xfrm>
            <a:off x="431800" y="1112464"/>
            <a:ext cx="4801699" cy="2895598"/>
          </a:xfrm>
        </p:spPr>
        <p:txBody>
          <a:bodyPr/>
          <a:lstStyle/>
          <a:p>
            <a:pPr marL="0" indent="0">
              <a:buNone/>
            </a:pPr>
            <a:r>
              <a:rPr lang="en-US" sz="2400" dirty="0"/>
              <a:t>1) Cost function (aka loss function)</a:t>
            </a:r>
          </a:p>
          <a:p>
            <a:pPr marL="0" indent="0">
              <a:buNone/>
            </a:pPr>
            <a:endParaRPr lang="en-US" sz="2400" dirty="0"/>
          </a:p>
          <a:p>
            <a:pPr marL="0" indent="0">
              <a:buNone/>
            </a:pPr>
            <a:endParaRPr lang="en-US" sz="2400" dirty="0"/>
          </a:p>
          <a:p>
            <a:pPr marL="0" indent="0">
              <a:buNone/>
            </a:pPr>
            <a:r>
              <a:rPr lang="en-US" sz="2400" dirty="0"/>
              <a:t>2) Gradient descent</a:t>
            </a:r>
          </a:p>
          <a:p>
            <a:pPr marL="0" indent="0">
              <a:buNone/>
            </a:pPr>
            <a:endParaRPr lang="en-US" sz="2400" dirty="0"/>
          </a:p>
          <a:p>
            <a:pPr marL="0" indent="0">
              <a:buNone/>
            </a:pPr>
            <a:endParaRPr lang="en-US" sz="2400" dirty="0"/>
          </a:p>
          <a:p>
            <a:pPr marL="0" indent="0">
              <a:buNone/>
            </a:pPr>
            <a:endParaRPr lang="en-US" sz="2400" dirty="0"/>
          </a:p>
        </p:txBody>
      </p:sp>
      <p:pic>
        <p:nvPicPr>
          <p:cNvPr id="9" name="Picture 8" descr="Text&#10;&#10;Description automatically generated with low confidence">
            <a:extLst>
              <a:ext uri="{FF2B5EF4-FFF2-40B4-BE49-F238E27FC236}">
                <a16:creationId xmlns:a16="http://schemas.microsoft.com/office/drawing/2014/main" id="{2ECF2EE5-F920-D480-EE98-9F8319D10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926" y="1499931"/>
            <a:ext cx="2256429" cy="815884"/>
          </a:xfrm>
          <a:prstGeom prst="rect">
            <a:avLst/>
          </a:prstGeom>
        </p:spPr>
      </p:pic>
      <p:pic>
        <p:nvPicPr>
          <p:cNvPr id="14" name="Picture 13" descr="Diagram&#10;&#10;Description automatically generated with medium confidence">
            <a:extLst>
              <a:ext uri="{FF2B5EF4-FFF2-40B4-BE49-F238E27FC236}">
                <a16:creationId xmlns:a16="http://schemas.microsoft.com/office/drawing/2014/main" id="{D9342A41-0929-9176-CA0C-3EF0EFCDF5EF}"/>
              </a:ext>
            </a:extLst>
          </p:cNvPr>
          <p:cNvPicPr>
            <a:picLocks noChangeAspect="1"/>
          </p:cNvPicPr>
          <p:nvPr/>
        </p:nvPicPr>
        <p:blipFill rotWithShape="1">
          <a:blip r:embed="rId3">
            <a:extLst>
              <a:ext uri="{28A0092B-C50C-407E-A947-70E740481C1C}">
                <a14:useLocalDpi xmlns:a14="http://schemas.microsoft.com/office/drawing/2010/main" val="0"/>
              </a:ext>
            </a:extLst>
          </a:blip>
          <a:srcRect b="64143"/>
          <a:stretch/>
        </p:blipFill>
        <p:spPr>
          <a:xfrm>
            <a:off x="3605757" y="3434552"/>
            <a:ext cx="1932486" cy="637665"/>
          </a:xfrm>
          <a:prstGeom prst="rect">
            <a:avLst/>
          </a:prstGeom>
        </p:spPr>
      </p:pic>
      <p:grpSp>
        <p:nvGrpSpPr>
          <p:cNvPr id="38" name="Group 37">
            <a:extLst>
              <a:ext uri="{FF2B5EF4-FFF2-40B4-BE49-F238E27FC236}">
                <a16:creationId xmlns:a16="http://schemas.microsoft.com/office/drawing/2014/main" id="{627B4866-81EF-3B50-4FEA-57E9EA812573}"/>
              </a:ext>
            </a:extLst>
          </p:cNvPr>
          <p:cNvGrpSpPr/>
          <p:nvPr/>
        </p:nvGrpSpPr>
        <p:grpSpPr>
          <a:xfrm>
            <a:off x="473080" y="2919694"/>
            <a:ext cx="3005549" cy="2060665"/>
            <a:chOff x="2886251" y="3074126"/>
            <a:chExt cx="3005549" cy="2060665"/>
          </a:xfrm>
        </p:grpSpPr>
        <p:pic>
          <p:nvPicPr>
            <p:cNvPr id="10242" name="Picture 2">
              <a:extLst>
                <a:ext uri="{FF2B5EF4-FFF2-40B4-BE49-F238E27FC236}">
                  <a16:creationId xmlns:a16="http://schemas.microsoft.com/office/drawing/2014/main" id="{AD29D3DC-C53D-1FF3-736D-AEB87E4156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95" r="50000" b="6754"/>
            <a:stretch/>
          </p:blipFill>
          <p:spPr bwMode="auto">
            <a:xfrm>
              <a:off x="2886251" y="3074126"/>
              <a:ext cx="3005549" cy="2060665"/>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3EB9614F-DD5B-604E-7739-C099D5041BFA}"/>
                </a:ext>
              </a:extLst>
            </p:cNvPr>
            <p:cNvSpPr/>
            <p:nvPr/>
          </p:nvSpPr>
          <p:spPr>
            <a:xfrm>
              <a:off x="5320937" y="3779520"/>
              <a:ext cx="139337" cy="1393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A3140AF-25D3-D299-74CF-8E4C8E6D7CD1}"/>
                </a:ext>
              </a:extLst>
            </p:cNvPr>
            <p:cNvCxnSpPr>
              <a:cxnSpLocks/>
            </p:cNvCxnSpPr>
            <p:nvPr/>
          </p:nvCxnSpPr>
          <p:spPr>
            <a:xfrm flipH="1">
              <a:off x="5188954" y="3918857"/>
              <a:ext cx="166817" cy="3222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62B1ED-1CD3-D82F-AE99-199E2B360C86}"/>
                </a:ext>
              </a:extLst>
            </p:cNvPr>
            <p:cNvCxnSpPr>
              <a:cxnSpLocks/>
            </p:cNvCxnSpPr>
            <p:nvPr/>
          </p:nvCxnSpPr>
          <p:spPr>
            <a:xfrm flipH="1">
              <a:off x="5016137" y="4226649"/>
              <a:ext cx="172817" cy="2492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C27495-4182-7BF3-12D2-66F18F451996}"/>
                </a:ext>
              </a:extLst>
            </p:cNvPr>
            <p:cNvCxnSpPr>
              <a:cxnSpLocks/>
            </p:cNvCxnSpPr>
            <p:nvPr/>
          </p:nvCxnSpPr>
          <p:spPr>
            <a:xfrm flipH="1">
              <a:off x="4859383" y="4467209"/>
              <a:ext cx="156754" cy="1483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1702917-0EE4-C419-CAD2-C44D0205A04E}"/>
                </a:ext>
              </a:extLst>
            </p:cNvPr>
            <p:cNvCxnSpPr>
              <a:cxnSpLocks/>
            </p:cNvCxnSpPr>
            <p:nvPr/>
          </p:nvCxnSpPr>
          <p:spPr>
            <a:xfrm flipH="1">
              <a:off x="4711337" y="4600415"/>
              <a:ext cx="148046" cy="932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CF53CF4-5572-BB9A-0B62-E599D8E9B746}"/>
                </a:ext>
              </a:extLst>
            </p:cNvPr>
            <p:cNvCxnSpPr>
              <a:cxnSpLocks/>
            </p:cNvCxnSpPr>
            <p:nvPr/>
          </p:nvCxnSpPr>
          <p:spPr>
            <a:xfrm flipH="1">
              <a:off x="4572000" y="4685703"/>
              <a:ext cx="148046" cy="466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BA156712-A059-5790-1A49-A5BEE0DC1BE3}"/>
              </a:ext>
            </a:extLst>
          </p:cNvPr>
          <p:cNvCxnSpPr>
            <a:cxnSpLocks/>
          </p:cNvCxnSpPr>
          <p:nvPr/>
        </p:nvCxnSpPr>
        <p:spPr>
          <a:xfrm flipH="1">
            <a:off x="2902911" y="3789046"/>
            <a:ext cx="748535" cy="1609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0A51F31-B90F-907E-33CA-5177CBAF9881}"/>
              </a:ext>
            </a:extLst>
          </p:cNvPr>
          <p:cNvCxnSpPr>
            <a:cxnSpLocks/>
          </p:cNvCxnSpPr>
          <p:nvPr/>
        </p:nvCxnSpPr>
        <p:spPr>
          <a:xfrm flipV="1">
            <a:off x="4852322" y="3925533"/>
            <a:ext cx="0" cy="39595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A067FC4-C4F9-AEDE-1D7D-E141EF8CBBBE}"/>
              </a:ext>
            </a:extLst>
          </p:cNvPr>
          <p:cNvSpPr txBox="1"/>
          <p:nvPr/>
        </p:nvSpPr>
        <p:spPr>
          <a:xfrm>
            <a:off x="4296741" y="4312777"/>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400" b="0" i="0" u="none" strike="noStrike" kern="1200" cap="none" spc="0" normalizeH="0" baseline="0" noProof="0" dirty="0">
                <a:ln>
                  <a:noFill/>
                </a:ln>
                <a:solidFill>
                  <a:schemeClr val="bg1"/>
                </a:solidFill>
                <a:effectLst/>
                <a:uLnTx/>
                <a:uFillTx/>
                <a:latin typeface="+mn-lt"/>
                <a:ea typeface="+mn-ea"/>
                <a:cs typeface="+mn-cs"/>
              </a:rPr>
              <a:t>Learning rate</a:t>
            </a:r>
          </a:p>
        </p:txBody>
      </p:sp>
      <p:sp>
        <p:nvSpPr>
          <p:cNvPr id="48" name="TextBox 47">
            <a:extLst>
              <a:ext uri="{FF2B5EF4-FFF2-40B4-BE49-F238E27FC236}">
                <a16:creationId xmlns:a16="http://schemas.microsoft.com/office/drawing/2014/main" id="{6820BCB7-EF9A-5114-F259-64BAFC3B7CE3}"/>
              </a:ext>
            </a:extLst>
          </p:cNvPr>
          <p:cNvSpPr txBox="1"/>
          <p:nvPr/>
        </p:nvSpPr>
        <p:spPr>
          <a:xfrm>
            <a:off x="944725" y="1732372"/>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b="0" i="0" u="none" strike="noStrike" kern="1200" cap="none" spc="0" normalizeH="0" baseline="0" noProof="0" dirty="0">
                <a:ln>
                  <a:noFill/>
                </a:ln>
                <a:solidFill>
                  <a:schemeClr val="bg1"/>
                </a:solidFill>
                <a:effectLst/>
                <a:uLnTx/>
                <a:uFillTx/>
                <a:latin typeface="+mn-lt"/>
                <a:ea typeface="+mn-ea"/>
                <a:cs typeface="+mn-cs"/>
              </a:rPr>
              <a:t>e.g.</a:t>
            </a:r>
          </a:p>
        </p:txBody>
      </p:sp>
      <p:sp>
        <p:nvSpPr>
          <p:cNvPr id="49" name="TextBox 48">
            <a:extLst>
              <a:ext uri="{FF2B5EF4-FFF2-40B4-BE49-F238E27FC236}">
                <a16:creationId xmlns:a16="http://schemas.microsoft.com/office/drawing/2014/main" id="{7633CEF4-1E96-5452-743D-7553CD85B2B2}"/>
              </a:ext>
            </a:extLst>
          </p:cNvPr>
          <p:cNvSpPr txBox="1"/>
          <p:nvPr/>
        </p:nvSpPr>
        <p:spPr>
          <a:xfrm>
            <a:off x="3723021" y="1774001"/>
            <a:ext cx="1697958"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(for regression)</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pic>
        <p:nvPicPr>
          <p:cNvPr id="50" name="Picture 49" descr="Diagram&#10;&#10;Description automatically generated">
            <a:extLst>
              <a:ext uri="{FF2B5EF4-FFF2-40B4-BE49-F238E27FC236}">
                <a16:creationId xmlns:a16="http://schemas.microsoft.com/office/drawing/2014/main" id="{BCC686EB-CE76-4CEF-6D72-616EF4A917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3131" y="3434552"/>
            <a:ext cx="2689567" cy="1579144"/>
          </a:xfrm>
          <a:prstGeom prst="rect">
            <a:avLst/>
          </a:prstGeom>
        </p:spPr>
      </p:pic>
      <p:sp>
        <p:nvSpPr>
          <p:cNvPr id="51" name="Text Placeholder 11">
            <a:extLst>
              <a:ext uri="{FF2B5EF4-FFF2-40B4-BE49-F238E27FC236}">
                <a16:creationId xmlns:a16="http://schemas.microsoft.com/office/drawing/2014/main" id="{8BE58740-9A6A-B2E3-0532-2CFBD4E3DD81}"/>
              </a:ext>
            </a:extLst>
          </p:cNvPr>
          <p:cNvSpPr txBox="1">
            <a:spLocks/>
          </p:cNvSpPr>
          <p:nvPr/>
        </p:nvSpPr>
        <p:spPr>
          <a:xfrm>
            <a:off x="5245125" y="4732337"/>
            <a:ext cx="914400" cy="347870"/>
          </a:xfrm>
          <a:prstGeom prst="rect">
            <a:avLst/>
          </a:prstGeom>
        </p:spPr>
        <p:txBody>
          <a:bodyPr vert="horz" lIns="0" tIns="0" rIns="0" bIns="0" rtlCol="0" anchor="t"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bg1"/>
                </a:solidFill>
                <a:latin typeface="Roboto" panose="02000000000000000000" pitchFamily="2" charset="0"/>
                <a:ea typeface="Roboto" panose="02000000000000000000" pitchFamily="2" charset="0"/>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dirty="0">
                <a:solidFill>
                  <a:schemeClr val="bg2"/>
                </a:solidFill>
                <a:latin typeface="Roboto"/>
                <a:ea typeface="Roboto"/>
                <a:cs typeface="Roboto"/>
              </a:rPr>
              <a:t>Fig: Urban and Gates 2019</a:t>
            </a:r>
          </a:p>
        </p:txBody>
      </p:sp>
      <p:sp>
        <p:nvSpPr>
          <p:cNvPr id="52" name="TextBox 51">
            <a:extLst>
              <a:ext uri="{FF2B5EF4-FFF2-40B4-BE49-F238E27FC236}">
                <a16:creationId xmlns:a16="http://schemas.microsoft.com/office/drawing/2014/main" id="{AB2D1232-2419-F98D-BB31-A0CA9754255C}"/>
              </a:ext>
            </a:extLst>
          </p:cNvPr>
          <p:cNvSpPr txBox="1"/>
          <p:nvPr/>
        </p:nvSpPr>
        <p:spPr>
          <a:xfrm>
            <a:off x="6029249" y="2891178"/>
            <a:ext cx="3086494" cy="914400"/>
          </a:xfrm>
          <a:prstGeom prst="rect">
            <a:avLst/>
          </a:prstGeom>
          <a:noFill/>
        </p:spPr>
        <p:txBody>
          <a:bodyPr wrap="square" lIns="0" tIns="0" rIns="0" bIns="0" rtlCol="0">
            <a:noAutofit/>
          </a:bodyPr>
          <a:lstStyle/>
          <a:p>
            <a:pPr marL="0" marR="0" indent="0"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 for all the weights </a:t>
            </a:r>
            <a:r>
              <a:rPr lang="en-US" sz="1600" dirty="0">
                <a:solidFill>
                  <a:schemeClr val="bg1"/>
                </a:solidFill>
                <a:latin typeface="+mn-lt"/>
                <a:cs typeface="+mn-cs"/>
              </a:rPr>
              <a:t>and biases in the network -&gt; backpropagation</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315609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dirty="0"/>
              <a:t>Why do Neural Networks Work Well?</a:t>
            </a:r>
          </a:p>
        </p:txBody>
      </p:sp>
      <p:sp>
        <p:nvSpPr>
          <p:cNvPr id="12" name="Text Placeholder 11">
            <a:extLst>
              <a:ext uri="{FF2B5EF4-FFF2-40B4-BE49-F238E27FC236}">
                <a16:creationId xmlns:a16="http://schemas.microsoft.com/office/drawing/2014/main" id="{3DB9B249-DD54-7EAB-8B94-88DCFF9C3417}"/>
              </a:ext>
            </a:extLst>
          </p:cNvPr>
          <p:cNvSpPr>
            <a:spLocks noGrp="1"/>
          </p:cNvSpPr>
          <p:nvPr>
            <p:ph type="body" sz="quarter" idx="14"/>
          </p:nvPr>
        </p:nvSpPr>
        <p:spPr>
          <a:xfrm>
            <a:off x="431801" y="1447800"/>
            <a:ext cx="8310974" cy="2895598"/>
          </a:xfrm>
        </p:spPr>
        <p:txBody>
          <a:bodyPr/>
          <a:lstStyle/>
          <a:p>
            <a:pPr>
              <a:buFont typeface="Arial" panose="020B0604020202020204" pitchFamily="34" charset="0"/>
              <a:buChar char="•"/>
            </a:pPr>
            <a:r>
              <a:rPr lang="en-US" altLang="ja-JP" sz="2400" dirty="0"/>
              <a:t>¯\_(</a:t>
            </a:r>
            <a:r>
              <a:rPr lang="ja-JP" altLang="en-US" sz="2400"/>
              <a:t>ツ</a:t>
            </a:r>
            <a:r>
              <a:rPr lang="en-US" altLang="ja-JP" sz="2400" dirty="0"/>
              <a:t>)_/¯</a:t>
            </a:r>
            <a:endParaRPr lang="en-US" sz="2400" dirty="0">
              <a:latin typeface="Roboto"/>
              <a:ea typeface="Roboto"/>
              <a:cs typeface="Roboto"/>
            </a:endParaRPr>
          </a:p>
          <a:p>
            <a:pPr>
              <a:buFont typeface="Arial" panose="020B0604020202020204" pitchFamily="34" charset="0"/>
              <a:buChar char="•"/>
            </a:pPr>
            <a:r>
              <a:rPr lang="en-US" sz="2400" dirty="0">
                <a:latin typeface="Roboto"/>
                <a:ea typeface="Roboto"/>
                <a:cs typeface="Roboto"/>
              </a:rPr>
              <a:t>Empirically scale well with data (‘emergence’)</a:t>
            </a:r>
          </a:p>
          <a:p>
            <a:pPr>
              <a:buFont typeface="Arial" panose="020B0604020202020204" pitchFamily="34" charset="0"/>
              <a:buChar char="•"/>
            </a:pPr>
            <a:r>
              <a:rPr lang="en-US" sz="2400" dirty="0" err="1">
                <a:latin typeface="Roboto"/>
                <a:ea typeface="Roboto"/>
                <a:cs typeface="Roboto"/>
              </a:rPr>
              <a:t>Hornik</a:t>
            </a:r>
            <a:r>
              <a:rPr lang="en-US" sz="2400" dirty="0">
                <a:latin typeface="Roboto"/>
                <a:ea typeface="Roboto"/>
                <a:cs typeface="Roboto"/>
              </a:rPr>
              <a:t> et al (1989): ‘Universal Approximators’</a:t>
            </a:r>
          </a:p>
          <a:p>
            <a:pPr>
              <a:buFont typeface="Arial" panose="020B0604020202020204" pitchFamily="34" charset="0"/>
              <a:buChar char="•"/>
            </a:pPr>
            <a:r>
              <a:rPr lang="en-US" sz="2400" dirty="0">
                <a:latin typeface="Roboto"/>
                <a:ea typeface="Roboto"/>
                <a:cs typeface="Roboto"/>
              </a:rPr>
              <a:t>Implicit feature discovery</a:t>
            </a:r>
          </a:p>
        </p:txBody>
      </p:sp>
    </p:spTree>
    <p:extLst>
      <p:ext uri="{BB962C8B-B14F-4D97-AF65-F5344CB8AC3E}">
        <p14:creationId xmlns:p14="http://schemas.microsoft.com/office/powerpoint/2010/main" val="187805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dirty="0"/>
              <a:t>Present Day Success</a:t>
            </a:r>
          </a:p>
        </p:txBody>
      </p:sp>
      <p:sp>
        <p:nvSpPr>
          <p:cNvPr id="12" name="Text Placeholder 11">
            <a:extLst>
              <a:ext uri="{FF2B5EF4-FFF2-40B4-BE49-F238E27FC236}">
                <a16:creationId xmlns:a16="http://schemas.microsoft.com/office/drawing/2014/main" id="{3DB9B249-DD54-7EAB-8B94-88DCFF9C3417}"/>
              </a:ext>
            </a:extLst>
          </p:cNvPr>
          <p:cNvSpPr>
            <a:spLocks noGrp="1"/>
          </p:cNvSpPr>
          <p:nvPr>
            <p:ph type="body" sz="quarter" idx="14"/>
          </p:nvPr>
        </p:nvSpPr>
        <p:spPr>
          <a:xfrm>
            <a:off x="431801" y="1447800"/>
            <a:ext cx="8310974" cy="2895598"/>
          </a:xfrm>
        </p:spPr>
        <p:txBody>
          <a:bodyPr/>
          <a:lstStyle/>
          <a:p>
            <a:pPr>
              <a:buFont typeface="Arial" panose="020B0604020202020204" pitchFamily="34" charset="0"/>
              <a:buChar char="•"/>
            </a:pPr>
            <a:r>
              <a:rPr lang="en-US" sz="2400" dirty="0">
                <a:latin typeface="Roboto"/>
                <a:ea typeface="Roboto"/>
                <a:cs typeface="Roboto"/>
              </a:rPr>
              <a:t>Large amounts of data</a:t>
            </a:r>
          </a:p>
          <a:p>
            <a:pPr>
              <a:buFont typeface="Arial" panose="020B0604020202020204" pitchFamily="34" charset="0"/>
              <a:buChar char="•"/>
            </a:pPr>
            <a:r>
              <a:rPr lang="en-US" sz="2400" dirty="0">
                <a:latin typeface="Roboto"/>
                <a:ea typeface="Roboto"/>
                <a:cs typeface="Roboto"/>
              </a:rPr>
              <a:t>More powerful computers</a:t>
            </a:r>
          </a:p>
          <a:p>
            <a:pPr>
              <a:buFont typeface="Arial" panose="020B0604020202020204" pitchFamily="34" charset="0"/>
              <a:buChar char="•"/>
            </a:pPr>
            <a:r>
              <a:rPr lang="en-US" sz="2400" dirty="0">
                <a:latin typeface="Roboto"/>
                <a:ea typeface="Roboto"/>
                <a:cs typeface="Roboto"/>
              </a:rPr>
              <a:t>GPUs</a:t>
            </a:r>
          </a:p>
          <a:p>
            <a:pPr>
              <a:buFont typeface="Arial" panose="020B0604020202020204" pitchFamily="34" charset="0"/>
              <a:buChar char="•"/>
            </a:pPr>
            <a:r>
              <a:rPr lang="en-US" sz="2400" dirty="0">
                <a:latin typeface="Roboto"/>
                <a:ea typeface="Roboto"/>
                <a:cs typeface="Roboto"/>
              </a:rPr>
              <a:t>New, better architectures (more on these later)</a:t>
            </a:r>
          </a:p>
        </p:txBody>
      </p:sp>
    </p:spTree>
    <p:extLst>
      <p:ext uri="{BB962C8B-B14F-4D97-AF65-F5344CB8AC3E}">
        <p14:creationId xmlns:p14="http://schemas.microsoft.com/office/powerpoint/2010/main" val="1168796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0353-A0DE-E5AF-115A-1888C1F03C5E}"/>
              </a:ext>
            </a:extLst>
          </p:cNvPr>
          <p:cNvSpPr>
            <a:spLocks noGrp="1"/>
          </p:cNvSpPr>
          <p:nvPr>
            <p:ph type="title"/>
          </p:nvPr>
        </p:nvSpPr>
        <p:spPr/>
        <p:txBody>
          <a:bodyPr/>
          <a:lstStyle/>
          <a:p>
            <a:r>
              <a:rPr lang="en-US" sz="3200" dirty="0"/>
              <a:t>Addendum 1: Choice of Activation Function</a:t>
            </a:r>
          </a:p>
        </p:txBody>
      </p:sp>
    </p:spTree>
    <p:extLst>
      <p:ext uri="{BB962C8B-B14F-4D97-AF65-F5344CB8AC3E}">
        <p14:creationId xmlns:p14="http://schemas.microsoft.com/office/powerpoint/2010/main" val="400819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49F696CA-3B78-3AB4-5066-EB875C3A8146}"/>
              </a:ext>
            </a:extLst>
          </p:cNvPr>
          <p:cNvSpPr/>
          <p:nvPr/>
        </p:nvSpPr>
        <p:spPr>
          <a:xfrm>
            <a:off x="1954621" y="1285464"/>
            <a:ext cx="1072060" cy="27975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dirty="0"/>
              <a:t>Activation Functions</a:t>
            </a:r>
          </a:p>
        </p:txBody>
      </p:sp>
      <p:pic>
        <p:nvPicPr>
          <p:cNvPr id="6146" name="Picture 2">
            <a:extLst>
              <a:ext uri="{FF2B5EF4-FFF2-40B4-BE49-F238E27FC236}">
                <a16:creationId xmlns:a16="http://schemas.microsoft.com/office/drawing/2014/main" id="{9D4AC809-C93D-AF16-C40E-999443F1F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945" y="2401852"/>
            <a:ext cx="5224182" cy="236811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BC6AC96D-1B62-381F-8D6B-3972A264389A}"/>
              </a:ext>
            </a:extLst>
          </p:cNvPr>
          <p:cNvCxnSpPr>
            <a:cxnSpLocks/>
          </p:cNvCxnSpPr>
          <p:nvPr/>
        </p:nvCxnSpPr>
        <p:spPr>
          <a:xfrm flipH="1">
            <a:off x="2490651" y="1820091"/>
            <a:ext cx="430787" cy="9144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014375-68C9-48FF-EF8E-130BE91E521B}"/>
              </a:ext>
            </a:extLst>
          </p:cNvPr>
          <p:cNvSpPr txBox="1"/>
          <p:nvPr/>
        </p:nvSpPr>
        <p:spPr>
          <a:xfrm>
            <a:off x="1995101" y="1308140"/>
            <a:ext cx="2234943" cy="914400"/>
          </a:xfrm>
          <a:prstGeom prst="rect">
            <a:avLst/>
          </a:prstGeom>
          <a:noFill/>
        </p:spPr>
        <p:txBody>
          <a:bodyPr wrap="square" lIns="0" tIns="0" rIns="0" bIns="0" rtlCol="0">
            <a:noAutofit/>
          </a:bodyPr>
          <a:lstStyle/>
          <a:p>
            <a:pPr marR="0" defTabSz="914400" rtl="0" eaLnBrk="1" fontAlgn="auto" latinLnBrk="0" hangingPunct="1">
              <a:lnSpc>
                <a:spcPct val="100000"/>
              </a:lnSpc>
              <a:spcBef>
                <a:spcPts val="0"/>
              </a:spcBef>
              <a:spcAft>
                <a:spcPts val="0"/>
              </a:spcAft>
              <a:buClrTx/>
              <a:buSzTx/>
              <a:tabLst/>
            </a:pPr>
            <a:r>
              <a:rPr kumimoji="0" lang="en-US" sz="1600" b="1" i="0" u="none" strike="noStrike" kern="1200" cap="none" spc="0" normalizeH="0" baseline="0" noProof="0" dirty="0">
                <a:ln>
                  <a:noFill/>
                </a:ln>
                <a:solidFill>
                  <a:schemeClr val="accent6"/>
                </a:solidFill>
                <a:effectLst/>
                <a:uLnTx/>
                <a:uFillTx/>
                <a:latin typeface="+mn-lt"/>
                <a:ea typeface="+mn-ea"/>
                <a:cs typeface="+mn-cs"/>
              </a:rPr>
              <a:t>Non-linear</a:t>
            </a:r>
            <a:r>
              <a:rPr kumimoji="0" lang="en-US" sz="1600" b="0" i="0" u="none" strike="noStrike" kern="1200" cap="none" spc="0" normalizeH="0" baseline="0" noProof="0" dirty="0">
                <a:ln>
                  <a:noFill/>
                </a:ln>
                <a:solidFill>
                  <a:schemeClr val="bg1"/>
                </a:solidFill>
                <a:effectLst/>
                <a:uLnTx/>
                <a:uFillTx/>
                <a:latin typeface="+mn-lt"/>
                <a:ea typeface="+mn-ea"/>
                <a:cs typeface="+mn-cs"/>
              </a:rPr>
              <a:t> activation function in hidden layers</a:t>
            </a:r>
          </a:p>
        </p:txBody>
      </p:sp>
      <p:sp>
        <p:nvSpPr>
          <p:cNvPr id="17" name="TextBox 16">
            <a:extLst>
              <a:ext uri="{FF2B5EF4-FFF2-40B4-BE49-F238E27FC236}">
                <a16:creationId xmlns:a16="http://schemas.microsoft.com/office/drawing/2014/main" id="{9CD9609C-C261-7089-540A-CB3135E97EFC}"/>
              </a:ext>
            </a:extLst>
          </p:cNvPr>
          <p:cNvSpPr txBox="1"/>
          <p:nvPr/>
        </p:nvSpPr>
        <p:spPr>
          <a:xfrm>
            <a:off x="6458023" y="3028869"/>
            <a:ext cx="2882538"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1" i="0" u="none" strike="noStrike" kern="1200" cap="none" spc="0" normalizeH="0" baseline="0" noProof="0" dirty="0">
                <a:ln>
                  <a:noFill/>
                </a:ln>
                <a:solidFill>
                  <a:schemeClr val="accent6"/>
                </a:solidFill>
                <a:effectLst/>
                <a:uLnTx/>
                <a:uFillTx/>
                <a:latin typeface="+mn-lt"/>
                <a:ea typeface="+mn-ea"/>
                <a:cs typeface="+mn-cs"/>
              </a:rPr>
              <a:t>Task-dependent</a:t>
            </a:r>
            <a:r>
              <a:rPr kumimoji="0" lang="en-US" sz="1600" b="0" i="0" u="none" strike="noStrike" kern="1200" cap="none" spc="0" normalizeH="0" baseline="0" noProof="0" dirty="0">
                <a:ln>
                  <a:noFill/>
                </a:ln>
                <a:solidFill>
                  <a:schemeClr val="bg1"/>
                </a:solidFill>
                <a:effectLst/>
                <a:uLnTx/>
                <a:uFillTx/>
                <a:latin typeface="+mn-lt"/>
                <a:ea typeface="+mn-ea"/>
                <a:cs typeface="+mn-cs"/>
              </a:rPr>
              <a:t> activation function in output layer, e.g.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600" dirty="0">
                <a:solidFill>
                  <a:schemeClr val="bg1"/>
                </a:solidFill>
                <a:latin typeface="+mn-lt"/>
                <a:cs typeface="+mn-cs"/>
              </a:rPr>
              <a:t>Regression: Identity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US" sz="1600" b="0" i="0" u="none" strike="noStrike" kern="1200" cap="none" spc="0" normalizeH="0" baseline="0" noProof="0" dirty="0">
                <a:ln>
                  <a:noFill/>
                </a:ln>
                <a:solidFill>
                  <a:schemeClr val="bg1"/>
                </a:solidFill>
                <a:effectLst/>
                <a:uLnTx/>
                <a:uFillTx/>
                <a:latin typeface="+mn-lt"/>
                <a:ea typeface="+mn-ea"/>
                <a:cs typeface="+mn-cs"/>
              </a:rPr>
              <a:t>Classification: Sigmoid (binary), </a:t>
            </a:r>
            <a:r>
              <a:rPr kumimoji="0" lang="en-US" sz="1600" b="0" i="0" u="none" strike="noStrike" kern="1200" cap="none" spc="0" normalizeH="0" baseline="0" noProof="0" dirty="0" err="1">
                <a:ln>
                  <a:noFill/>
                </a:ln>
                <a:solidFill>
                  <a:schemeClr val="bg1"/>
                </a:solidFill>
                <a:effectLst/>
                <a:uLnTx/>
                <a:uFillTx/>
                <a:latin typeface="+mn-lt"/>
                <a:ea typeface="+mn-ea"/>
                <a:cs typeface="+mn-cs"/>
              </a:rPr>
              <a:t>Softmax</a:t>
            </a:r>
            <a:r>
              <a:rPr kumimoji="0" lang="en-US" sz="1600" b="0" i="0" u="none" strike="noStrike" kern="1200" cap="none" spc="0" normalizeH="0" baseline="0" noProof="0" dirty="0">
                <a:ln>
                  <a:noFill/>
                </a:ln>
                <a:solidFill>
                  <a:schemeClr val="bg1"/>
                </a:solidFill>
                <a:effectLst/>
                <a:uLnTx/>
                <a:uFillTx/>
                <a:latin typeface="+mn-lt"/>
                <a:ea typeface="+mn-ea"/>
                <a:cs typeface="+mn-cs"/>
              </a:rPr>
              <a:t> (multi-class)</a:t>
            </a:r>
          </a:p>
        </p:txBody>
      </p:sp>
      <p:cxnSp>
        <p:nvCxnSpPr>
          <p:cNvPr id="23" name="Straight Arrow Connector 22">
            <a:extLst>
              <a:ext uri="{FF2B5EF4-FFF2-40B4-BE49-F238E27FC236}">
                <a16:creationId xmlns:a16="http://schemas.microsoft.com/office/drawing/2014/main" id="{549DB3CF-78E0-CE56-D508-0C1031DDEB46}"/>
              </a:ext>
            </a:extLst>
          </p:cNvPr>
          <p:cNvCxnSpPr>
            <a:cxnSpLocks/>
          </p:cNvCxnSpPr>
          <p:nvPr/>
        </p:nvCxnSpPr>
        <p:spPr>
          <a:xfrm flipH="1">
            <a:off x="5617029" y="3152503"/>
            <a:ext cx="766354" cy="14804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560C9D9F-685F-4E03-30B1-BAE2E2F9AAF6}"/>
              </a:ext>
            </a:extLst>
          </p:cNvPr>
          <p:cNvCxnSpPr>
            <a:cxnSpLocks/>
          </p:cNvCxnSpPr>
          <p:nvPr/>
        </p:nvCxnSpPr>
        <p:spPr>
          <a:xfrm>
            <a:off x="2921438" y="1820091"/>
            <a:ext cx="997419" cy="9144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0C54483-1DCC-B742-79A9-03B5359685A1}"/>
              </a:ext>
            </a:extLst>
          </p:cNvPr>
          <p:cNvSpPr txBox="1"/>
          <p:nvPr/>
        </p:nvSpPr>
        <p:spPr>
          <a:xfrm>
            <a:off x="5314424" y="1308185"/>
            <a:ext cx="2743200"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Allows deep networks to fit non-linear functions</a:t>
            </a:r>
          </a:p>
        </p:txBody>
      </p:sp>
      <p:cxnSp>
        <p:nvCxnSpPr>
          <p:cNvPr id="24" name="Straight Arrow Connector 23">
            <a:extLst>
              <a:ext uri="{FF2B5EF4-FFF2-40B4-BE49-F238E27FC236}">
                <a16:creationId xmlns:a16="http://schemas.microsoft.com/office/drawing/2014/main" id="{A71729EB-A44D-55A9-5751-3BB50A49FAA6}"/>
              </a:ext>
            </a:extLst>
          </p:cNvPr>
          <p:cNvCxnSpPr/>
          <p:nvPr/>
        </p:nvCxnSpPr>
        <p:spPr>
          <a:xfrm>
            <a:off x="4366153" y="1565223"/>
            <a:ext cx="789321"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79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dirty="0"/>
              <a:t>Activation Functions</a:t>
            </a:r>
          </a:p>
        </p:txBody>
      </p:sp>
      <p:sp>
        <p:nvSpPr>
          <p:cNvPr id="4" name="TextBox 3">
            <a:extLst>
              <a:ext uri="{FF2B5EF4-FFF2-40B4-BE49-F238E27FC236}">
                <a16:creationId xmlns:a16="http://schemas.microsoft.com/office/drawing/2014/main" id="{BF453B64-405E-CFB8-FF8A-AEDCC562081F}"/>
              </a:ext>
            </a:extLst>
          </p:cNvPr>
          <p:cNvSpPr txBox="1"/>
          <p:nvPr/>
        </p:nvSpPr>
        <p:spPr>
          <a:xfrm>
            <a:off x="3133516" y="1053620"/>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2000" b="0" i="0" u="sng" strike="noStrike" kern="1200" cap="none" spc="0" normalizeH="0" baseline="0" noProof="0" dirty="0">
                <a:ln>
                  <a:noFill/>
                </a:ln>
                <a:solidFill>
                  <a:schemeClr val="bg1"/>
                </a:solidFill>
                <a:effectLst/>
                <a:uLnTx/>
                <a:uFillTx/>
                <a:latin typeface="+mn-lt"/>
                <a:ea typeface="+mn-ea"/>
                <a:cs typeface="+mn-cs"/>
              </a:rPr>
              <a:t>Sigmoid</a:t>
            </a:r>
          </a:p>
        </p:txBody>
      </p:sp>
      <p:sp>
        <p:nvSpPr>
          <p:cNvPr id="5" name="TextBox 4">
            <a:extLst>
              <a:ext uri="{FF2B5EF4-FFF2-40B4-BE49-F238E27FC236}">
                <a16:creationId xmlns:a16="http://schemas.microsoft.com/office/drawing/2014/main" id="{65A6B850-F343-BFB4-A740-32E3F6549586}"/>
              </a:ext>
            </a:extLst>
          </p:cNvPr>
          <p:cNvSpPr txBox="1"/>
          <p:nvPr/>
        </p:nvSpPr>
        <p:spPr>
          <a:xfrm>
            <a:off x="1103403" y="1051501"/>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2000" i="0" u="sng" strike="noStrike" kern="1200" cap="none" spc="0" normalizeH="0" baseline="0" noProof="0" dirty="0">
                <a:ln>
                  <a:noFill/>
                </a:ln>
                <a:solidFill>
                  <a:schemeClr val="bg1"/>
                </a:solidFill>
                <a:effectLst/>
                <a:uLnTx/>
                <a:uFillTx/>
                <a:latin typeface="+mn-lt"/>
                <a:ea typeface="+mn-ea"/>
                <a:cs typeface="+mn-cs"/>
              </a:rPr>
              <a:t>Step</a:t>
            </a:r>
          </a:p>
        </p:txBody>
      </p:sp>
      <p:sp>
        <p:nvSpPr>
          <p:cNvPr id="6" name="TextBox 5">
            <a:extLst>
              <a:ext uri="{FF2B5EF4-FFF2-40B4-BE49-F238E27FC236}">
                <a16:creationId xmlns:a16="http://schemas.microsoft.com/office/drawing/2014/main" id="{8B74A154-E606-E926-F18D-F29ECBBD6940}"/>
              </a:ext>
            </a:extLst>
          </p:cNvPr>
          <p:cNvSpPr txBox="1"/>
          <p:nvPr/>
        </p:nvSpPr>
        <p:spPr>
          <a:xfrm>
            <a:off x="5387858" y="1051501"/>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2000" b="0" i="0" u="sng" strike="noStrike" kern="1200" cap="none" spc="0" normalizeH="0" baseline="0" noProof="0" dirty="0">
                <a:ln>
                  <a:noFill/>
                </a:ln>
                <a:solidFill>
                  <a:schemeClr val="bg1"/>
                </a:solidFill>
                <a:effectLst/>
                <a:uLnTx/>
                <a:uFillTx/>
                <a:latin typeface="+mn-lt"/>
                <a:ea typeface="+mn-ea"/>
                <a:cs typeface="+mn-cs"/>
              </a:rPr>
              <a:t>Tanh</a:t>
            </a:r>
          </a:p>
        </p:txBody>
      </p:sp>
      <p:sp>
        <p:nvSpPr>
          <p:cNvPr id="7" name="TextBox 6">
            <a:extLst>
              <a:ext uri="{FF2B5EF4-FFF2-40B4-BE49-F238E27FC236}">
                <a16:creationId xmlns:a16="http://schemas.microsoft.com/office/drawing/2014/main" id="{C21FFF0B-EEFF-1949-85E1-0CE51C15FA05}"/>
              </a:ext>
            </a:extLst>
          </p:cNvPr>
          <p:cNvSpPr txBox="1"/>
          <p:nvPr/>
        </p:nvSpPr>
        <p:spPr>
          <a:xfrm>
            <a:off x="4572000" y="557349"/>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(that have mostly been superseded by others)</a:t>
            </a:r>
          </a:p>
        </p:txBody>
      </p:sp>
      <p:pic>
        <p:nvPicPr>
          <p:cNvPr id="8200" name="Picture 8">
            <a:extLst>
              <a:ext uri="{FF2B5EF4-FFF2-40B4-BE49-F238E27FC236}">
                <a16:creationId xmlns:a16="http://schemas.microsoft.com/office/drawing/2014/main" id="{D490710C-2418-6617-49B9-22B7156D8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559" y="1402075"/>
            <a:ext cx="1973989" cy="355713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31A2BDED-9B24-422D-E8FE-A78BEAB7F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232" y="1410786"/>
            <a:ext cx="1973989" cy="3557133"/>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A272CF7F-5AFB-C68D-DAB3-49C9B29A4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419" y="1402075"/>
            <a:ext cx="1973989" cy="35571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EAF063-8ED5-1E7F-31EA-AA80D92456DA}"/>
              </a:ext>
            </a:extLst>
          </p:cNvPr>
          <p:cNvSpPr txBox="1"/>
          <p:nvPr/>
        </p:nvSpPr>
        <p:spPr>
          <a:xfrm>
            <a:off x="7014078" y="1201783"/>
            <a:ext cx="1854461" cy="914400"/>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Gradient &lt; 1 for most input values</a:t>
            </a:r>
          </a:p>
        </p:txBody>
      </p:sp>
      <p:sp>
        <p:nvSpPr>
          <p:cNvPr id="10" name="TextBox 9">
            <a:extLst>
              <a:ext uri="{FF2B5EF4-FFF2-40B4-BE49-F238E27FC236}">
                <a16:creationId xmlns:a16="http://schemas.microsoft.com/office/drawing/2014/main" id="{E7498396-4E09-D539-3AA8-3715D0CED7EA}"/>
              </a:ext>
            </a:extLst>
          </p:cNvPr>
          <p:cNvSpPr txBox="1"/>
          <p:nvPr/>
        </p:nvSpPr>
        <p:spPr>
          <a:xfrm>
            <a:off x="7081763" y="2051543"/>
            <a:ext cx="1854461" cy="914400"/>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Backprop multiplies gradients back through the layers</a:t>
            </a:r>
          </a:p>
        </p:txBody>
      </p:sp>
      <p:sp>
        <p:nvSpPr>
          <p:cNvPr id="11" name="TextBox 10">
            <a:extLst>
              <a:ext uri="{FF2B5EF4-FFF2-40B4-BE49-F238E27FC236}">
                <a16:creationId xmlns:a16="http://schemas.microsoft.com/office/drawing/2014/main" id="{E09610EB-D55F-8B9B-A2E5-91E700FA5511}"/>
              </a:ext>
            </a:extLst>
          </p:cNvPr>
          <p:cNvSpPr txBox="1"/>
          <p:nvPr/>
        </p:nvSpPr>
        <p:spPr>
          <a:xfrm>
            <a:off x="6739221" y="3271417"/>
            <a:ext cx="2388824" cy="914400"/>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Gradient descent updates become very small (vanishing gradients)</a:t>
            </a:r>
          </a:p>
        </p:txBody>
      </p:sp>
      <p:sp>
        <p:nvSpPr>
          <p:cNvPr id="14" name="TextBox 13">
            <a:extLst>
              <a:ext uri="{FF2B5EF4-FFF2-40B4-BE49-F238E27FC236}">
                <a16:creationId xmlns:a16="http://schemas.microsoft.com/office/drawing/2014/main" id="{F65BBA9E-A8C3-5BA9-6CA2-980A76BD9853}"/>
              </a:ext>
            </a:extLst>
          </p:cNvPr>
          <p:cNvSpPr txBox="1"/>
          <p:nvPr/>
        </p:nvSpPr>
        <p:spPr>
          <a:xfrm>
            <a:off x="7081763" y="4589417"/>
            <a:ext cx="1854461" cy="914400"/>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Difficult to train deep networks</a:t>
            </a:r>
          </a:p>
        </p:txBody>
      </p:sp>
      <p:cxnSp>
        <p:nvCxnSpPr>
          <p:cNvPr id="16" name="Straight Arrow Connector 15">
            <a:extLst>
              <a:ext uri="{FF2B5EF4-FFF2-40B4-BE49-F238E27FC236}">
                <a16:creationId xmlns:a16="http://schemas.microsoft.com/office/drawing/2014/main" id="{3EBFEB95-DCB8-70D9-EC06-051C95A786A0}"/>
              </a:ext>
            </a:extLst>
          </p:cNvPr>
          <p:cNvCxnSpPr>
            <a:cxnSpLocks/>
          </p:cNvCxnSpPr>
          <p:nvPr/>
        </p:nvCxnSpPr>
        <p:spPr>
          <a:xfrm>
            <a:off x="6827520" y="827314"/>
            <a:ext cx="409303" cy="3744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6B6DD1-7C8F-CDD6-FEE1-1804CD885A82}"/>
              </a:ext>
            </a:extLst>
          </p:cNvPr>
          <p:cNvCxnSpPr>
            <a:cxnSpLocks/>
            <a:endCxn id="10" idx="0"/>
          </p:cNvCxnSpPr>
          <p:nvPr/>
        </p:nvCxnSpPr>
        <p:spPr>
          <a:xfrm>
            <a:off x="8008994" y="1700685"/>
            <a:ext cx="0" cy="35085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44555B-543D-B332-B6C7-04D2A9FFCD16}"/>
              </a:ext>
            </a:extLst>
          </p:cNvPr>
          <p:cNvCxnSpPr>
            <a:cxnSpLocks/>
          </p:cNvCxnSpPr>
          <p:nvPr/>
        </p:nvCxnSpPr>
        <p:spPr>
          <a:xfrm>
            <a:off x="8008993" y="2877017"/>
            <a:ext cx="0" cy="35085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1C16E5-3749-53E9-4515-167C06195192}"/>
              </a:ext>
            </a:extLst>
          </p:cNvPr>
          <p:cNvCxnSpPr>
            <a:cxnSpLocks/>
          </p:cNvCxnSpPr>
          <p:nvPr/>
        </p:nvCxnSpPr>
        <p:spPr>
          <a:xfrm>
            <a:off x="7984330" y="4238559"/>
            <a:ext cx="0" cy="35085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491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dirty="0"/>
              <a:t>Activation Functions: </a:t>
            </a:r>
            <a:r>
              <a:rPr lang="en-US" dirty="0" err="1"/>
              <a:t>ReLU</a:t>
            </a:r>
            <a:endParaRPr lang="en-US" dirty="0"/>
          </a:p>
        </p:txBody>
      </p:sp>
      <mc:AlternateContent xmlns:mc="http://schemas.openxmlformats.org/markup-compatibility/2006" xmlns:a14="http://schemas.microsoft.com/office/drawing/2010/main">
        <mc:Choice Requires="a14">
          <p:sp>
            <p:nvSpPr>
              <p:cNvPr id="12" name="Text Placeholder 11">
                <a:extLst>
                  <a:ext uri="{FF2B5EF4-FFF2-40B4-BE49-F238E27FC236}">
                    <a16:creationId xmlns:a16="http://schemas.microsoft.com/office/drawing/2014/main" id="{3DB9B249-DD54-7EAB-8B94-88DCFF9C3417}"/>
                  </a:ext>
                </a:extLst>
              </p:cNvPr>
              <p:cNvSpPr>
                <a:spLocks noGrp="1"/>
              </p:cNvSpPr>
              <p:nvPr>
                <p:ph type="body" sz="quarter" idx="14"/>
              </p:nvPr>
            </p:nvSpPr>
            <p:spPr>
              <a:xfrm>
                <a:off x="401226" y="1112464"/>
                <a:ext cx="8310974" cy="2895598"/>
              </a:xfrm>
            </p:spPr>
            <p:txBody>
              <a:bodyPr/>
              <a:lstStyle/>
              <a:p>
                <a:pPr marL="0" indent="0">
                  <a:buNone/>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Roboto"/>
                          <a:cs typeface="Roboto"/>
                        </a:rPr>
                        <m:t>𝑓</m:t>
                      </m:r>
                      <m:d>
                        <m:dPr>
                          <m:ctrlPr>
                            <a:rPr lang="en-GB" sz="2400" b="0" i="1" smtClean="0">
                              <a:latin typeface="Cambria Math" panose="02040503050406030204" pitchFamily="18" charset="0"/>
                              <a:ea typeface="Roboto"/>
                              <a:cs typeface="Roboto"/>
                            </a:rPr>
                          </m:ctrlPr>
                        </m:dPr>
                        <m:e>
                          <m:r>
                            <a:rPr lang="en-GB" sz="2400" b="0" i="1" smtClean="0">
                              <a:latin typeface="Cambria Math" panose="02040503050406030204" pitchFamily="18" charset="0"/>
                              <a:ea typeface="Roboto"/>
                              <a:cs typeface="Roboto"/>
                            </a:rPr>
                            <m:t>𝑥</m:t>
                          </m:r>
                        </m:e>
                      </m:d>
                      <m:r>
                        <a:rPr lang="en-GB" sz="2400" b="0" i="1" smtClean="0">
                          <a:latin typeface="Cambria Math" panose="02040503050406030204" pitchFamily="18" charset="0"/>
                          <a:ea typeface="Roboto"/>
                          <a:cs typeface="Roboto"/>
                        </a:rPr>
                        <m:t>= </m:t>
                      </m:r>
                      <m:d>
                        <m:dPr>
                          <m:begChr m:val="{"/>
                          <m:endChr m:val=""/>
                          <m:ctrlPr>
                            <a:rPr lang="en-GB" sz="2400" b="0" i="1" smtClean="0">
                              <a:latin typeface="Cambria Math" panose="02040503050406030204" pitchFamily="18" charset="0"/>
                              <a:ea typeface="Roboto"/>
                              <a:cs typeface="Roboto"/>
                            </a:rPr>
                          </m:ctrlPr>
                        </m:dPr>
                        <m:e>
                          <m:m>
                            <m:mPr>
                              <m:mcs>
                                <m:mc>
                                  <m:mcPr>
                                    <m:count m:val="1"/>
                                    <m:mcJc m:val="center"/>
                                  </m:mcPr>
                                </m:mc>
                              </m:mcs>
                              <m:ctrlPr>
                                <a:rPr lang="en-GB" sz="2400" b="0" i="1" smtClean="0">
                                  <a:latin typeface="Cambria Math" panose="02040503050406030204" pitchFamily="18" charset="0"/>
                                  <a:ea typeface="Roboto"/>
                                  <a:cs typeface="Roboto"/>
                                </a:rPr>
                              </m:ctrlPr>
                            </m:mPr>
                            <m:mr>
                              <m:e>
                                <m:r>
                                  <m:rPr>
                                    <m:brk m:alnAt="7"/>
                                  </m:rPr>
                                  <a:rPr lang="en-GB" sz="2400" b="0" i="1" smtClean="0">
                                    <a:latin typeface="Cambria Math" panose="02040503050406030204" pitchFamily="18" charset="0"/>
                                    <a:ea typeface="Roboto"/>
                                    <a:cs typeface="Roboto"/>
                                  </a:rPr>
                                  <m:t>𝑥</m:t>
                                </m:r>
                                <m:r>
                                  <a:rPr lang="en-GB" sz="2400" b="0" i="1" smtClean="0">
                                    <a:latin typeface="Cambria Math" panose="02040503050406030204" pitchFamily="18" charset="0"/>
                                    <a:ea typeface="Roboto"/>
                                    <a:cs typeface="Roboto"/>
                                  </a:rPr>
                                  <m:t>,</m:t>
                                </m:r>
                              </m:e>
                            </m:mr>
                            <m:mr>
                              <m:e>
                                <m:r>
                                  <a:rPr lang="en-GB" sz="2400" b="0" i="1" smtClean="0">
                                    <a:latin typeface="Cambria Math" panose="02040503050406030204" pitchFamily="18" charset="0"/>
                                    <a:ea typeface="Roboto"/>
                                    <a:cs typeface="Roboto"/>
                                  </a:rPr>
                                  <m:t>0,</m:t>
                                </m:r>
                              </m:e>
                            </m:mr>
                          </m:m>
                        </m:e>
                      </m:d>
                      <m:r>
                        <a:rPr lang="en-GB" sz="2400" b="0" i="1" smtClean="0">
                          <a:latin typeface="Cambria Math" panose="02040503050406030204" pitchFamily="18" charset="0"/>
                          <a:ea typeface="Roboto"/>
                          <a:cs typeface="Roboto"/>
                        </a:rPr>
                        <m:t>    </m:t>
                      </m:r>
                      <m:m>
                        <m:mPr>
                          <m:mcs>
                            <m:mc>
                              <m:mcPr>
                                <m:count m:val="1"/>
                                <m:mcJc m:val="center"/>
                              </m:mcPr>
                            </m:mc>
                          </m:mcs>
                          <m:ctrlPr>
                            <a:rPr lang="en-GB" sz="2400" b="0" i="1" smtClean="0">
                              <a:latin typeface="Cambria Math" panose="02040503050406030204" pitchFamily="18" charset="0"/>
                              <a:ea typeface="Roboto"/>
                              <a:cs typeface="Roboto"/>
                            </a:rPr>
                          </m:ctrlPr>
                        </m:mPr>
                        <m:mr>
                          <m:e>
                            <m:r>
                              <m:rPr>
                                <m:brk m:alnAt="7"/>
                              </m:rPr>
                              <a:rPr lang="en-GB" sz="2400" b="0" i="1" smtClean="0">
                                <a:latin typeface="Cambria Math" panose="02040503050406030204" pitchFamily="18" charset="0"/>
                                <a:ea typeface="Roboto"/>
                                <a:cs typeface="Roboto"/>
                              </a:rPr>
                              <m:t>𝑖</m:t>
                            </m:r>
                            <m:r>
                              <a:rPr lang="en-GB" sz="2400" b="0" i="1" smtClean="0">
                                <a:latin typeface="Cambria Math" panose="02040503050406030204" pitchFamily="18" charset="0"/>
                                <a:ea typeface="Roboto"/>
                                <a:cs typeface="Roboto"/>
                              </a:rPr>
                              <m:t>𝑓</m:t>
                            </m:r>
                            <m:r>
                              <a:rPr lang="en-GB" sz="2400" b="0" i="1" smtClean="0">
                                <a:latin typeface="Cambria Math" panose="02040503050406030204" pitchFamily="18" charset="0"/>
                                <a:ea typeface="Roboto"/>
                                <a:cs typeface="Roboto"/>
                              </a:rPr>
                              <m:t> </m:t>
                            </m:r>
                            <m:r>
                              <a:rPr lang="en-GB" sz="2400" b="0" i="1" smtClean="0">
                                <a:latin typeface="Cambria Math" panose="02040503050406030204" pitchFamily="18" charset="0"/>
                                <a:ea typeface="Roboto"/>
                                <a:cs typeface="Roboto"/>
                              </a:rPr>
                              <m:t>𝑥</m:t>
                            </m:r>
                            <m:r>
                              <a:rPr lang="en-GB" sz="2400" b="0" i="1" smtClean="0">
                                <a:latin typeface="Cambria Math" panose="02040503050406030204" pitchFamily="18" charset="0"/>
                                <a:ea typeface="Roboto"/>
                                <a:cs typeface="Roboto"/>
                              </a:rPr>
                              <m:t>≤0</m:t>
                            </m:r>
                          </m:e>
                        </m:mr>
                        <m:mr>
                          <m:e>
                            <m:r>
                              <a:rPr lang="en-GB" sz="2400" b="0" i="1" smtClean="0">
                                <a:latin typeface="Cambria Math" panose="02040503050406030204" pitchFamily="18" charset="0"/>
                                <a:ea typeface="Roboto"/>
                                <a:cs typeface="Roboto"/>
                              </a:rPr>
                              <m:t>𝑜𝑡h𝑒𝑟𝑤𝑖𝑠𝑒</m:t>
                            </m:r>
                          </m:e>
                        </m:mr>
                      </m:m>
                    </m:oMath>
                  </m:oMathPara>
                </a14:m>
                <a:endParaRPr lang="en-US" sz="2400" dirty="0">
                  <a:latin typeface="Roboto"/>
                  <a:ea typeface="Roboto"/>
                  <a:cs typeface="Roboto"/>
                </a:endParaRPr>
              </a:p>
              <a:p>
                <a:pPr>
                  <a:buFont typeface="Arial" panose="020B0604020202020204" pitchFamily="34" charset="0"/>
                  <a:buChar char="•"/>
                </a:pPr>
                <a:r>
                  <a:rPr lang="en-US" sz="2400" dirty="0">
                    <a:latin typeface="Roboto"/>
                    <a:ea typeface="Roboto"/>
                    <a:cs typeface="Roboto"/>
                  </a:rPr>
                  <a:t>Rectified Linear Unit</a:t>
                </a:r>
              </a:p>
              <a:p>
                <a:pPr>
                  <a:buFont typeface="Arial" panose="020B0604020202020204" pitchFamily="34" charset="0"/>
                  <a:buChar char="•"/>
                </a:pPr>
                <a:r>
                  <a:rPr lang="en-US" sz="2400" dirty="0">
                    <a:latin typeface="Roboto"/>
                    <a:ea typeface="Roboto"/>
                    <a:cs typeface="Roboto"/>
                  </a:rPr>
                  <a:t>Solves some of the problems with sigmoid activation</a:t>
                </a:r>
              </a:p>
              <a:p>
                <a:pPr lvl="2">
                  <a:buFont typeface="Arial" panose="020B0604020202020204" pitchFamily="34" charset="0"/>
                  <a:buChar char="•"/>
                </a:pPr>
                <a:r>
                  <a:rPr lang="en-US" sz="2400" dirty="0">
                    <a:solidFill>
                      <a:schemeClr val="bg1"/>
                    </a:solidFill>
                    <a:latin typeface="Roboto"/>
                    <a:ea typeface="Roboto"/>
                    <a:cs typeface="Roboto"/>
                  </a:rPr>
                  <a:t>Simple gradient calculation</a:t>
                </a:r>
              </a:p>
              <a:p>
                <a:pPr lvl="2">
                  <a:buFont typeface="Arial" panose="020B0604020202020204" pitchFamily="34" charset="0"/>
                  <a:buChar char="•"/>
                </a:pPr>
                <a:r>
                  <a:rPr lang="en-US" sz="2400" dirty="0">
                    <a:solidFill>
                      <a:schemeClr val="bg1"/>
                    </a:solidFill>
                    <a:latin typeface="Roboto"/>
                    <a:ea typeface="Roboto"/>
                    <a:cs typeface="Roboto"/>
                  </a:rPr>
                  <a:t>No vanishing gradients</a:t>
                </a:r>
              </a:p>
              <a:p>
                <a:pPr>
                  <a:buFont typeface="Arial" panose="020B0604020202020204" pitchFamily="34" charset="0"/>
                  <a:buChar char="•"/>
                </a:pPr>
                <a:endParaRPr lang="en-US" sz="2400" dirty="0">
                  <a:latin typeface="Roboto"/>
                  <a:ea typeface="Roboto"/>
                  <a:cs typeface="Roboto"/>
                </a:endParaRPr>
              </a:p>
            </p:txBody>
          </p:sp>
        </mc:Choice>
        <mc:Fallback xmlns="">
          <p:sp>
            <p:nvSpPr>
              <p:cNvPr id="12" name="Text Placeholder 11">
                <a:extLst>
                  <a:ext uri="{FF2B5EF4-FFF2-40B4-BE49-F238E27FC236}">
                    <a16:creationId xmlns:a16="http://schemas.microsoft.com/office/drawing/2014/main" id="{3DB9B249-DD54-7EAB-8B94-88DCFF9C3417}"/>
                  </a:ext>
                </a:extLst>
              </p:cNvPr>
              <p:cNvSpPr>
                <a:spLocks noGrp="1" noRot="1" noChangeAspect="1" noMove="1" noResize="1" noEditPoints="1" noAdjustHandles="1" noChangeArrowheads="1" noChangeShapeType="1" noTextEdit="1"/>
              </p:cNvSpPr>
              <p:nvPr>
                <p:ph type="body" sz="quarter" idx="14"/>
              </p:nvPr>
            </p:nvSpPr>
            <p:spPr>
              <a:xfrm>
                <a:off x="401226" y="1112464"/>
                <a:ext cx="8310974" cy="2895598"/>
              </a:xfrm>
              <a:blipFill>
                <a:blip r:embed="rId2"/>
                <a:stretch>
                  <a:fillRect l="-2137" t="-51092"/>
                </a:stretch>
              </a:blipFill>
            </p:spPr>
            <p:txBody>
              <a:bodyPr/>
              <a:lstStyle/>
              <a:p>
                <a:r>
                  <a:rPr lang="en-US">
                    <a:noFill/>
                  </a:rPr>
                  <a:t> </a:t>
                </a:r>
              </a:p>
            </p:txBody>
          </p:sp>
        </mc:Fallback>
      </mc:AlternateContent>
      <p:pic>
        <p:nvPicPr>
          <p:cNvPr id="9220" name="Picture 4">
            <a:extLst>
              <a:ext uri="{FF2B5EF4-FFF2-40B4-BE49-F238E27FC236}">
                <a16:creationId xmlns:a16="http://schemas.microsoft.com/office/drawing/2014/main" id="{EDBA3423-559F-C364-450C-DA5303CF2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548" y="2840893"/>
            <a:ext cx="4084320" cy="2181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893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3A3B3B-2CF8-E3CC-6854-D0BD35E49740}"/>
              </a:ext>
            </a:extLst>
          </p:cNvPr>
          <p:cNvSpPr>
            <a:spLocks noGrp="1"/>
          </p:cNvSpPr>
          <p:nvPr>
            <p:ph type="title"/>
          </p:nvPr>
        </p:nvSpPr>
        <p:spPr/>
        <p:txBody>
          <a:bodyPr/>
          <a:lstStyle/>
          <a:p>
            <a:r>
              <a:rPr lang="en-US" dirty="0"/>
              <a:t>Addendum 2: </a:t>
            </a:r>
            <a:r>
              <a:rPr lang="en-US" dirty="0" err="1"/>
              <a:t>pytorch</a:t>
            </a:r>
            <a:r>
              <a:rPr lang="en-US" dirty="0"/>
              <a:t> implementation</a:t>
            </a:r>
          </a:p>
        </p:txBody>
      </p:sp>
    </p:spTree>
    <p:extLst>
      <p:ext uri="{BB962C8B-B14F-4D97-AF65-F5344CB8AC3E}">
        <p14:creationId xmlns:p14="http://schemas.microsoft.com/office/powerpoint/2010/main" val="2212231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2B407-1A39-F2B9-EAE7-5714E7F4EAC8}"/>
              </a:ext>
            </a:extLst>
          </p:cNvPr>
          <p:cNvSpPr>
            <a:spLocks noGrp="1"/>
          </p:cNvSpPr>
          <p:nvPr>
            <p:ph type="body" sz="quarter" idx="14"/>
          </p:nvPr>
        </p:nvSpPr>
        <p:spPr>
          <a:xfrm>
            <a:off x="431801" y="1447800"/>
            <a:ext cx="8280399" cy="2895598"/>
          </a:xfrm>
        </p:spPr>
        <p:txBody>
          <a:bodyPr/>
          <a:lstStyle/>
          <a:p>
            <a:r>
              <a:rPr lang="en-US" sz="2000" dirty="0">
                <a:solidFill>
                  <a:schemeClr val="accent1"/>
                </a:solidFill>
                <a:hlinkClick r:id="rId2">
                  <a:extLst>
                    <a:ext uri="{A12FA001-AC4F-418D-AE19-62706E023703}">
                      <ahyp:hlinkClr xmlns:ahyp="http://schemas.microsoft.com/office/drawing/2018/hyperlinkcolor" val="tx"/>
                    </a:ext>
                  </a:extLst>
                </a:hlinkClick>
              </a:rPr>
              <a:t>https://pytorch.org/tutorials/beginner/basics/quickstart_tutorial.html</a:t>
            </a:r>
            <a:endParaRPr lang="en-US" sz="2000" dirty="0">
              <a:solidFill>
                <a:schemeClr val="accent1"/>
              </a:solidFill>
            </a:endParaRPr>
          </a:p>
          <a:p>
            <a:endParaRPr lang="en-US" sz="2000" dirty="0"/>
          </a:p>
        </p:txBody>
      </p:sp>
      <p:sp>
        <p:nvSpPr>
          <p:cNvPr id="4" name="Text Placeholder 3">
            <a:extLst>
              <a:ext uri="{FF2B5EF4-FFF2-40B4-BE49-F238E27FC236}">
                <a16:creationId xmlns:a16="http://schemas.microsoft.com/office/drawing/2014/main" id="{0C5F42CA-E5E9-51A4-7267-A30A27CDDE0D}"/>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305818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dirty="0"/>
              <a:t>Introduction</a:t>
            </a:r>
          </a:p>
        </p:txBody>
      </p:sp>
      <p:sp>
        <p:nvSpPr>
          <p:cNvPr id="12" name="Text Placeholder 11">
            <a:extLst>
              <a:ext uri="{FF2B5EF4-FFF2-40B4-BE49-F238E27FC236}">
                <a16:creationId xmlns:a16="http://schemas.microsoft.com/office/drawing/2014/main" id="{3DB9B249-DD54-7EAB-8B94-88DCFF9C3417}"/>
              </a:ext>
            </a:extLst>
          </p:cNvPr>
          <p:cNvSpPr>
            <a:spLocks noGrp="1"/>
          </p:cNvSpPr>
          <p:nvPr>
            <p:ph type="body" sz="quarter" idx="14"/>
          </p:nvPr>
        </p:nvSpPr>
        <p:spPr>
          <a:xfrm>
            <a:off x="431800" y="1123951"/>
            <a:ext cx="4970709" cy="2895598"/>
          </a:xfrm>
        </p:spPr>
        <p:txBody>
          <a:bodyPr/>
          <a:lstStyle/>
          <a:p>
            <a:pPr>
              <a:buFont typeface="Arial" panose="020B0604020202020204" pitchFamily="34" charset="0"/>
              <a:buChar char="•"/>
            </a:pPr>
            <a:r>
              <a:rPr lang="en-US" sz="2400" dirty="0">
                <a:latin typeface="Roboto"/>
                <a:ea typeface="Roboto"/>
                <a:cs typeface="Roboto"/>
              </a:rPr>
              <a:t>Neural Networks vs Deep Learning</a:t>
            </a:r>
          </a:p>
          <a:p>
            <a:pPr>
              <a:buFont typeface="Arial" panose="020B0604020202020204" pitchFamily="34" charset="0"/>
              <a:buChar char="•"/>
            </a:pPr>
            <a:r>
              <a:rPr lang="en-US" sz="2400" dirty="0">
                <a:latin typeface="Roboto"/>
                <a:ea typeface="Roboto"/>
                <a:cs typeface="Roboto"/>
              </a:rPr>
              <a:t>What we’ll cover:</a:t>
            </a:r>
            <a:endParaRPr lang="en-US" sz="1400" dirty="0">
              <a:latin typeface="Roboto"/>
              <a:ea typeface="Roboto"/>
              <a:cs typeface="Roboto"/>
            </a:endParaRPr>
          </a:p>
          <a:p>
            <a:pPr lvl="2">
              <a:buFont typeface="Arial" panose="020B0604020202020204" pitchFamily="34" charset="0"/>
              <a:buChar char="•"/>
            </a:pPr>
            <a:r>
              <a:rPr lang="en-US" sz="2400" dirty="0">
                <a:solidFill>
                  <a:schemeClr val="bg1"/>
                </a:solidFill>
                <a:latin typeface="Roboto"/>
                <a:ea typeface="Roboto"/>
                <a:cs typeface="Roboto"/>
              </a:rPr>
              <a:t>History of neural networks</a:t>
            </a:r>
          </a:p>
          <a:p>
            <a:pPr lvl="2">
              <a:buFont typeface="Arial" panose="020B0604020202020204" pitchFamily="34" charset="0"/>
              <a:buChar char="•"/>
            </a:pPr>
            <a:r>
              <a:rPr lang="en-US" sz="2400" dirty="0">
                <a:solidFill>
                  <a:schemeClr val="bg1"/>
                </a:solidFill>
                <a:latin typeface="Roboto"/>
                <a:ea typeface="Roboto"/>
                <a:cs typeface="Roboto"/>
              </a:rPr>
              <a:t>How they work</a:t>
            </a:r>
          </a:p>
          <a:p>
            <a:pPr lvl="2">
              <a:buFont typeface="Arial" panose="020B0604020202020204" pitchFamily="34" charset="0"/>
              <a:buChar char="•"/>
            </a:pPr>
            <a:r>
              <a:rPr lang="en-US" sz="2400" dirty="0">
                <a:solidFill>
                  <a:schemeClr val="bg1"/>
                </a:solidFill>
                <a:latin typeface="Roboto"/>
                <a:ea typeface="Roboto"/>
                <a:cs typeface="Roboto"/>
              </a:rPr>
              <a:t>Activation functions (maybe)</a:t>
            </a:r>
          </a:p>
          <a:p>
            <a:pPr lvl="2">
              <a:buFont typeface="Arial" panose="020B0604020202020204" pitchFamily="34" charset="0"/>
              <a:buChar char="•"/>
            </a:pPr>
            <a:r>
              <a:rPr lang="en-US" sz="2400" dirty="0">
                <a:solidFill>
                  <a:schemeClr val="bg1"/>
                </a:solidFill>
                <a:latin typeface="Roboto"/>
                <a:ea typeface="Roboto"/>
                <a:cs typeface="Roboto"/>
              </a:rPr>
              <a:t>Why they work (kind of)</a:t>
            </a:r>
          </a:p>
          <a:p>
            <a:pPr lvl="2">
              <a:buFont typeface="Arial" panose="020B0604020202020204" pitchFamily="34" charset="0"/>
              <a:buChar char="•"/>
            </a:pPr>
            <a:r>
              <a:rPr lang="en-US" sz="2400" dirty="0">
                <a:solidFill>
                  <a:schemeClr val="bg1"/>
                </a:solidFill>
                <a:latin typeface="Roboto"/>
                <a:ea typeface="Roboto"/>
                <a:cs typeface="Roboto"/>
              </a:rPr>
              <a:t>An example implementation (maybe)</a:t>
            </a:r>
          </a:p>
          <a:p>
            <a:pPr lvl="2">
              <a:buFont typeface="Arial" panose="020B0604020202020204" pitchFamily="34" charset="0"/>
              <a:buChar char="•"/>
            </a:pPr>
            <a:r>
              <a:rPr lang="en-US" sz="2400" dirty="0">
                <a:solidFill>
                  <a:schemeClr val="bg1"/>
                </a:solidFill>
                <a:latin typeface="Roboto"/>
                <a:ea typeface="Roboto"/>
                <a:cs typeface="Roboto"/>
              </a:rPr>
              <a:t>Some common architectures (maybe)</a:t>
            </a:r>
          </a:p>
        </p:txBody>
      </p:sp>
      <p:pic>
        <p:nvPicPr>
          <p:cNvPr id="3" name="Picture 2" descr="Diagram&#10;&#10;Description automatically generated">
            <a:extLst>
              <a:ext uri="{FF2B5EF4-FFF2-40B4-BE49-F238E27FC236}">
                <a16:creationId xmlns:a16="http://schemas.microsoft.com/office/drawing/2014/main" id="{3376CD3B-B7EA-E6F2-DAE8-73EED4419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774" y="1976516"/>
            <a:ext cx="4031226" cy="2366882"/>
          </a:xfrm>
          <a:prstGeom prst="rect">
            <a:avLst/>
          </a:prstGeom>
        </p:spPr>
      </p:pic>
    </p:spTree>
    <p:extLst>
      <p:ext uri="{BB962C8B-B14F-4D97-AF65-F5344CB8AC3E}">
        <p14:creationId xmlns:p14="http://schemas.microsoft.com/office/powerpoint/2010/main" val="3829606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54FB6-9B34-A5D1-6A2A-C7F4517CCD44}"/>
              </a:ext>
            </a:extLst>
          </p:cNvPr>
          <p:cNvSpPr>
            <a:spLocks noGrp="1"/>
          </p:cNvSpPr>
          <p:nvPr>
            <p:ph type="title"/>
          </p:nvPr>
        </p:nvSpPr>
        <p:spPr/>
        <p:txBody>
          <a:bodyPr/>
          <a:lstStyle/>
          <a:p>
            <a:r>
              <a:rPr lang="en-US" dirty="0"/>
              <a:t>Addendum 3: Other Architectures</a:t>
            </a:r>
          </a:p>
        </p:txBody>
      </p:sp>
    </p:spTree>
    <p:extLst>
      <p:ext uri="{BB962C8B-B14F-4D97-AF65-F5344CB8AC3E}">
        <p14:creationId xmlns:p14="http://schemas.microsoft.com/office/powerpoint/2010/main" val="2765539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sz="2800" dirty="0"/>
              <a:t>Convolutional Neural Networks (CNNs)</a:t>
            </a:r>
          </a:p>
        </p:txBody>
      </p:sp>
      <p:sp>
        <p:nvSpPr>
          <p:cNvPr id="12" name="Text Placeholder 11">
            <a:extLst>
              <a:ext uri="{FF2B5EF4-FFF2-40B4-BE49-F238E27FC236}">
                <a16:creationId xmlns:a16="http://schemas.microsoft.com/office/drawing/2014/main" id="{3DB9B249-DD54-7EAB-8B94-88DCFF9C3417}"/>
              </a:ext>
            </a:extLst>
          </p:cNvPr>
          <p:cNvSpPr>
            <a:spLocks noGrp="1"/>
          </p:cNvSpPr>
          <p:nvPr>
            <p:ph type="body" sz="quarter" idx="14"/>
          </p:nvPr>
        </p:nvSpPr>
        <p:spPr>
          <a:xfrm>
            <a:off x="431800" y="910409"/>
            <a:ext cx="8310974" cy="2895598"/>
          </a:xfrm>
        </p:spPr>
        <p:txBody>
          <a:bodyPr/>
          <a:lstStyle/>
          <a:p>
            <a:pPr>
              <a:buFont typeface="Arial" panose="020B0604020202020204" pitchFamily="34" charset="0"/>
              <a:buChar char="•"/>
            </a:pPr>
            <a:r>
              <a:rPr lang="en-US" sz="2000" dirty="0">
                <a:latin typeface="Roboto"/>
                <a:ea typeface="Roboto"/>
                <a:cs typeface="Roboto"/>
              </a:rPr>
              <a:t>Are </a:t>
            </a:r>
            <a:r>
              <a:rPr lang="en-US" sz="2000" b="1" i="1" dirty="0">
                <a:solidFill>
                  <a:schemeClr val="accent6"/>
                </a:solidFill>
                <a:latin typeface="Roboto"/>
                <a:ea typeface="Roboto"/>
                <a:cs typeface="Roboto"/>
              </a:rPr>
              <a:t>not </a:t>
            </a:r>
            <a:r>
              <a:rPr lang="en-US" sz="2000" dirty="0">
                <a:latin typeface="Roboto"/>
                <a:ea typeface="Roboto"/>
                <a:cs typeface="Roboto"/>
              </a:rPr>
              <a:t>fully-connected – values only depend on some outputs from previous layer (think </a:t>
            </a:r>
            <a:r>
              <a:rPr lang="en-US" sz="2000" dirty="0" err="1">
                <a:latin typeface="Roboto"/>
                <a:ea typeface="Roboto"/>
                <a:cs typeface="Roboto"/>
              </a:rPr>
              <a:t>neighbouring</a:t>
            </a:r>
            <a:r>
              <a:rPr lang="en-US" sz="2000" dirty="0">
                <a:latin typeface="Roboto"/>
                <a:ea typeface="Roboto"/>
                <a:cs typeface="Roboto"/>
              </a:rPr>
              <a:t> pixels in an image) </a:t>
            </a:r>
          </a:p>
          <a:p>
            <a:pPr>
              <a:buFont typeface="Arial" panose="020B0604020202020204" pitchFamily="34" charset="0"/>
              <a:buChar char="•"/>
            </a:pPr>
            <a:r>
              <a:rPr lang="en-US" sz="2000" dirty="0">
                <a:latin typeface="Roboto"/>
                <a:ea typeface="Roboto"/>
                <a:cs typeface="Roboto"/>
              </a:rPr>
              <a:t>Fewer parameters whilst retaining spatial information </a:t>
            </a:r>
            <a:endParaRPr lang="en-US" sz="2000" b="1" i="1" dirty="0">
              <a:solidFill>
                <a:schemeClr val="accent6"/>
              </a:solidFill>
              <a:latin typeface="Roboto"/>
              <a:ea typeface="Roboto"/>
              <a:cs typeface="Roboto"/>
            </a:endParaRPr>
          </a:p>
        </p:txBody>
      </p:sp>
      <p:pic>
        <p:nvPicPr>
          <p:cNvPr id="11268" name="Picture 4">
            <a:extLst>
              <a:ext uri="{FF2B5EF4-FFF2-40B4-BE49-F238E27FC236}">
                <a16:creationId xmlns:a16="http://schemas.microsoft.com/office/drawing/2014/main" id="{B762B395-5D00-CE52-65F8-33118C6FB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52" y="2358208"/>
            <a:ext cx="4336869" cy="23205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D30B25-7806-4AFC-06A4-D1CE8D468208}"/>
              </a:ext>
            </a:extLst>
          </p:cNvPr>
          <p:cNvSpPr txBox="1"/>
          <p:nvPr/>
        </p:nvSpPr>
        <p:spPr>
          <a:xfrm>
            <a:off x="766352" y="4653641"/>
            <a:ext cx="4336870" cy="646331"/>
          </a:xfrm>
          <a:prstGeom prst="rect">
            <a:avLst/>
          </a:prstGeom>
          <a:noFill/>
        </p:spPr>
        <p:txBody>
          <a:bodyPr wrap="square">
            <a:spAutoFit/>
          </a:bodyPr>
          <a:lstStyle/>
          <a:p>
            <a:r>
              <a:rPr lang="en-US" sz="1200" dirty="0">
                <a:solidFill>
                  <a:schemeClr val="accent1"/>
                </a:solidFill>
                <a:hlinkClick r:id="rId3">
                  <a:extLst>
                    <a:ext uri="{A12FA001-AC4F-418D-AE19-62706E023703}">
                      <ahyp:hlinkClr xmlns:ahyp="http://schemas.microsoft.com/office/drawing/2018/hyperlinkcolor" val="tx"/>
                    </a:ext>
                  </a:extLst>
                </a:hlinkClick>
              </a:rPr>
              <a:t>https://towardsdatascience.com/a-comprehensive-guide-to-convolutional-neural-networks-the-eli5-way-3bd2b1164a53</a:t>
            </a:r>
            <a:endParaRPr lang="en-US" sz="1200" dirty="0">
              <a:solidFill>
                <a:schemeClr val="accent1"/>
              </a:solidFill>
            </a:endParaRPr>
          </a:p>
          <a:p>
            <a:endParaRPr lang="en-US" sz="1200" dirty="0">
              <a:solidFill>
                <a:schemeClr val="bg1"/>
              </a:solidFill>
            </a:endParaRPr>
          </a:p>
        </p:txBody>
      </p:sp>
      <p:pic>
        <p:nvPicPr>
          <p:cNvPr id="10" name="Picture 9" descr="A close up of a person's face&#10;&#10;Description automatically generated with low confidence">
            <a:extLst>
              <a:ext uri="{FF2B5EF4-FFF2-40B4-BE49-F238E27FC236}">
                <a16:creationId xmlns:a16="http://schemas.microsoft.com/office/drawing/2014/main" id="{3045160E-C587-8564-BF27-C941C838F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194" y="1983041"/>
            <a:ext cx="2306132" cy="3070860"/>
          </a:xfrm>
          <a:prstGeom prst="rect">
            <a:avLst/>
          </a:prstGeom>
        </p:spPr>
      </p:pic>
      <p:sp>
        <p:nvSpPr>
          <p:cNvPr id="14" name="TextBox 13">
            <a:extLst>
              <a:ext uri="{FF2B5EF4-FFF2-40B4-BE49-F238E27FC236}">
                <a16:creationId xmlns:a16="http://schemas.microsoft.com/office/drawing/2014/main" id="{3F86E057-D156-4A16-0531-75E3062DA453}"/>
              </a:ext>
            </a:extLst>
          </p:cNvPr>
          <p:cNvSpPr txBox="1"/>
          <p:nvPr/>
        </p:nvSpPr>
        <p:spPr>
          <a:xfrm>
            <a:off x="7541623" y="1398942"/>
            <a:ext cx="1535703" cy="769441"/>
          </a:xfrm>
          <a:prstGeom prst="rect">
            <a:avLst/>
          </a:prstGeom>
          <a:noFill/>
        </p:spPr>
        <p:txBody>
          <a:bodyPr wrap="square">
            <a:spAutoFit/>
          </a:bodyPr>
          <a:lstStyle/>
          <a:p>
            <a:pPr algn="r"/>
            <a:r>
              <a:rPr lang="en-US" sz="1100" dirty="0">
                <a:solidFill>
                  <a:schemeClr val="bg1"/>
                </a:solidFill>
              </a:rPr>
              <a:t>Lee et al. (2009) </a:t>
            </a:r>
            <a:r>
              <a:rPr lang="en-US" sz="1100" dirty="0">
                <a:solidFill>
                  <a:schemeClr val="accent1"/>
                </a:solidFill>
                <a:hlinkClick r:id="rId5">
                  <a:extLst>
                    <a:ext uri="{A12FA001-AC4F-418D-AE19-62706E023703}">
                      <ahyp:hlinkClr xmlns:ahyp="http://schemas.microsoft.com/office/drawing/2018/hyperlinkcolor" val="tx"/>
                    </a:ext>
                  </a:extLst>
                </a:hlinkClick>
              </a:rPr>
              <a:t>https://doi.org/10.1145/1553374.1553453</a:t>
            </a:r>
            <a:endParaRPr lang="en-US" sz="1100" dirty="0">
              <a:solidFill>
                <a:schemeClr val="accent1"/>
              </a:solidFill>
            </a:endParaRPr>
          </a:p>
          <a:p>
            <a:pPr algn="r"/>
            <a:endParaRPr lang="en-US" sz="1100" dirty="0">
              <a:solidFill>
                <a:schemeClr val="bg1"/>
              </a:solidFill>
            </a:endParaRPr>
          </a:p>
        </p:txBody>
      </p:sp>
      <p:sp>
        <p:nvSpPr>
          <p:cNvPr id="15" name="TextBox 14">
            <a:extLst>
              <a:ext uri="{FF2B5EF4-FFF2-40B4-BE49-F238E27FC236}">
                <a16:creationId xmlns:a16="http://schemas.microsoft.com/office/drawing/2014/main" id="{17697A1B-DC06-302D-94A9-344E666E38D5}"/>
              </a:ext>
            </a:extLst>
          </p:cNvPr>
          <p:cNvSpPr txBox="1"/>
          <p:nvPr/>
        </p:nvSpPr>
        <p:spPr>
          <a:xfrm>
            <a:off x="5522242" y="2743201"/>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Earlier layers</a:t>
            </a:r>
          </a:p>
        </p:txBody>
      </p:sp>
      <p:sp>
        <p:nvSpPr>
          <p:cNvPr id="16" name="TextBox 15">
            <a:extLst>
              <a:ext uri="{FF2B5EF4-FFF2-40B4-BE49-F238E27FC236}">
                <a16:creationId xmlns:a16="http://schemas.microsoft.com/office/drawing/2014/main" id="{FC9E6B98-03B3-A3F9-8104-2B5E89F38B77}"/>
              </a:ext>
            </a:extLst>
          </p:cNvPr>
          <p:cNvSpPr txBox="1"/>
          <p:nvPr/>
        </p:nvSpPr>
        <p:spPr>
          <a:xfrm>
            <a:off x="5634445" y="4071476"/>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Later layers</a:t>
            </a:r>
          </a:p>
        </p:txBody>
      </p:sp>
    </p:spTree>
    <p:extLst>
      <p:ext uri="{BB962C8B-B14F-4D97-AF65-F5344CB8AC3E}">
        <p14:creationId xmlns:p14="http://schemas.microsoft.com/office/powerpoint/2010/main" val="2027564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a:xfrm>
            <a:off x="287383" y="511735"/>
            <a:ext cx="9144000" cy="701301"/>
          </a:xfrm>
        </p:spPr>
        <p:txBody>
          <a:bodyPr/>
          <a:lstStyle/>
          <a:p>
            <a:r>
              <a:rPr lang="en-US" sz="2400" dirty="0"/>
              <a:t>ImageNet Large Scale Visual Recognition Challenge (ILSVRC)</a:t>
            </a:r>
          </a:p>
        </p:txBody>
      </p:sp>
      <p:sp>
        <p:nvSpPr>
          <p:cNvPr id="5" name="TextBox 4">
            <a:extLst>
              <a:ext uri="{FF2B5EF4-FFF2-40B4-BE49-F238E27FC236}">
                <a16:creationId xmlns:a16="http://schemas.microsoft.com/office/drawing/2014/main" id="{0998E37A-E456-5A0E-2431-2A527C0F24CB}"/>
              </a:ext>
            </a:extLst>
          </p:cNvPr>
          <p:cNvSpPr txBox="1"/>
          <p:nvPr/>
        </p:nvSpPr>
        <p:spPr>
          <a:xfrm>
            <a:off x="1990435" y="3596795"/>
            <a:ext cx="5195136" cy="369332"/>
          </a:xfrm>
          <a:prstGeom prst="rect">
            <a:avLst/>
          </a:prstGeom>
          <a:noFill/>
        </p:spPr>
        <p:txBody>
          <a:bodyPr wrap="square">
            <a:spAutoFit/>
          </a:bodyPr>
          <a:lstStyle/>
          <a:p>
            <a:r>
              <a:rPr lang="en-GB" sz="900" b="0" i="1" dirty="0" err="1">
                <a:solidFill>
                  <a:schemeClr val="bg1"/>
                </a:solidFill>
                <a:effectLst/>
                <a:latin typeface="Open Sans" panose="020F0502020204030204" pitchFamily="34" charset="0"/>
              </a:rPr>
              <a:t>Dae</a:t>
            </a:r>
            <a:r>
              <a:rPr lang="en-GB" sz="900" b="0" i="1" dirty="0">
                <a:solidFill>
                  <a:schemeClr val="bg1"/>
                </a:solidFill>
                <a:effectLst/>
                <a:latin typeface="Open Sans" panose="020F0502020204030204" pitchFamily="34" charset="0"/>
              </a:rPr>
              <a:t>-Young Kang, </a:t>
            </a:r>
            <a:r>
              <a:rPr lang="en-GB" sz="900" b="0" i="1" dirty="0" err="1">
                <a:solidFill>
                  <a:schemeClr val="bg1"/>
                </a:solidFill>
                <a:effectLst/>
                <a:latin typeface="Open Sans" panose="020F0502020204030204" pitchFamily="34" charset="0"/>
              </a:rPr>
              <a:t>Hieu</a:t>
            </a:r>
            <a:r>
              <a:rPr lang="en-GB" sz="900" b="0" i="1" dirty="0">
                <a:solidFill>
                  <a:schemeClr val="bg1"/>
                </a:solidFill>
                <a:effectLst/>
                <a:latin typeface="Open Sans" panose="020F0502020204030204" pitchFamily="34" charset="0"/>
              </a:rPr>
              <a:t> Pham Duong, Jung-</a:t>
            </a:r>
            <a:r>
              <a:rPr lang="en-GB" sz="900" b="0" i="1" dirty="0" err="1">
                <a:solidFill>
                  <a:schemeClr val="bg1"/>
                </a:solidFill>
                <a:effectLst/>
                <a:latin typeface="Open Sans" panose="020F0502020204030204" pitchFamily="34" charset="0"/>
              </a:rPr>
              <a:t>Chul</a:t>
            </a:r>
            <a:r>
              <a:rPr lang="en-GB" sz="900" b="0" i="1" dirty="0">
                <a:solidFill>
                  <a:schemeClr val="bg1"/>
                </a:solidFill>
                <a:effectLst/>
                <a:latin typeface="Open Sans" panose="020F0502020204030204" pitchFamily="34" charset="0"/>
              </a:rPr>
              <a:t> Park. (2020). Application of Deep Learning in Dentistry and Implantology. Implantology, 24(3), 148-181. doi:10.32542/implantology.202015</a:t>
            </a:r>
            <a:endParaRPr lang="en-US" sz="900" i="1" dirty="0">
              <a:solidFill>
                <a:schemeClr val="bg1"/>
              </a:solidFill>
            </a:endParaRPr>
          </a:p>
        </p:txBody>
      </p:sp>
      <p:sp>
        <p:nvSpPr>
          <p:cNvPr id="7" name="Text Placeholder 6">
            <a:extLst>
              <a:ext uri="{FF2B5EF4-FFF2-40B4-BE49-F238E27FC236}">
                <a16:creationId xmlns:a16="http://schemas.microsoft.com/office/drawing/2014/main" id="{B11CBCF7-27AD-A875-28A0-527D99E60018}"/>
              </a:ext>
            </a:extLst>
          </p:cNvPr>
          <p:cNvSpPr>
            <a:spLocks noGrp="1"/>
          </p:cNvSpPr>
          <p:nvPr>
            <p:ph type="body" sz="quarter" idx="14"/>
          </p:nvPr>
        </p:nvSpPr>
        <p:spPr>
          <a:xfrm>
            <a:off x="440509" y="1123951"/>
            <a:ext cx="5645149" cy="2895598"/>
          </a:xfrm>
        </p:spPr>
        <p:txBody>
          <a:bodyPr/>
          <a:lstStyle/>
          <a:p>
            <a:r>
              <a:rPr lang="en-GB" sz="2000" b="0" i="0" dirty="0">
                <a:effectLst/>
                <a:latin typeface="Arial" panose="020B0604020202020204" pitchFamily="34" charset="0"/>
              </a:rPr>
              <a:t>Classify images into 1000 classes</a:t>
            </a:r>
            <a:endParaRPr lang="en-US" sz="2000" dirty="0"/>
          </a:p>
        </p:txBody>
      </p:sp>
      <p:pic>
        <p:nvPicPr>
          <p:cNvPr id="12290" name="Picture 2" descr="Algorithms that won the ImageNet Large Scale Visual Recognition Challenge (ILSVRC) in 2010-2017. The top-5 error refers to the probability that all top-5 classifications proposed by the algorithm for the image are wrong. The algorithms with blue graph are convolutional neural network. Although VGGNet took second place in 2014, it is widely used in studies as its concise structure. Adapted from &quot;A fully-automated deep learning pipeline for cervical cancer classification&quot; by Alyafeai Z., Ghouti L., Expert Systems with Applications Proceedings of the IEEE 2019;141;112951. Copyright 2019 by Elsevier Ltd.">
            <a:extLst>
              <a:ext uri="{FF2B5EF4-FFF2-40B4-BE49-F238E27FC236}">
                <a16:creationId xmlns:a16="http://schemas.microsoft.com/office/drawing/2014/main" id="{9DFFEF30-CD90-814C-0E5F-8D7993561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949" y="1543233"/>
            <a:ext cx="5195135" cy="206001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E07950C7-016E-68EF-D12F-8527DF298567}"/>
              </a:ext>
            </a:extLst>
          </p:cNvPr>
          <p:cNvCxnSpPr>
            <a:cxnSpLocks/>
          </p:cNvCxnSpPr>
          <p:nvPr/>
        </p:nvCxnSpPr>
        <p:spPr>
          <a:xfrm>
            <a:off x="3587931" y="2195228"/>
            <a:ext cx="3378926" cy="0"/>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BFADCC-3160-9ED8-3BD2-576362420C1E}"/>
              </a:ext>
            </a:extLst>
          </p:cNvPr>
          <p:cNvSpPr txBox="1"/>
          <p:nvPr/>
        </p:nvSpPr>
        <p:spPr>
          <a:xfrm>
            <a:off x="4832239" y="1955109"/>
            <a:ext cx="1253419" cy="240119"/>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200" b="0" i="0" u="none" strike="noStrike" kern="1200" cap="none" spc="0" normalizeH="0" baseline="0" noProof="0" dirty="0">
                <a:ln>
                  <a:noFill/>
                </a:ln>
                <a:solidFill>
                  <a:prstClr val="black"/>
                </a:solidFill>
                <a:effectLst/>
                <a:uLnTx/>
                <a:uFillTx/>
                <a:latin typeface="+mn-lt"/>
                <a:ea typeface="+mn-ea"/>
                <a:cs typeface="+mn-cs"/>
              </a:rPr>
              <a:t>Deep CNNs</a:t>
            </a:r>
          </a:p>
        </p:txBody>
      </p:sp>
      <p:sp>
        <p:nvSpPr>
          <p:cNvPr id="17" name="TextBox 16">
            <a:extLst>
              <a:ext uri="{FF2B5EF4-FFF2-40B4-BE49-F238E27FC236}">
                <a16:creationId xmlns:a16="http://schemas.microsoft.com/office/drawing/2014/main" id="{2B3B78D9-FB19-9623-FED6-BE97DCCF51A5}"/>
              </a:ext>
            </a:extLst>
          </p:cNvPr>
          <p:cNvSpPr txBox="1"/>
          <p:nvPr/>
        </p:nvSpPr>
        <p:spPr>
          <a:xfrm>
            <a:off x="843317" y="4090414"/>
            <a:ext cx="3744686"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b="1" dirty="0" err="1">
                <a:solidFill>
                  <a:schemeClr val="bg1"/>
                </a:solidFill>
                <a:latin typeface="+mn-lt"/>
                <a:cs typeface="+mn-cs"/>
              </a:rPr>
              <a:t>AlexNet</a:t>
            </a:r>
            <a:r>
              <a:rPr lang="en-US" sz="1600" b="1" dirty="0">
                <a:solidFill>
                  <a:schemeClr val="bg1"/>
                </a:solidFill>
                <a:latin typeface="+mn-lt"/>
                <a:cs typeface="+mn-cs"/>
              </a:rPr>
              <a:t>: </a:t>
            </a:r>
            <a:r>
              <a:rPr lang="en-US" sz="1600" b="1" dirty="0">
                <a:solidFill>
                  <a:schemeClr val="accent1"/>
                </a:solidFill>
                <a:latin typeface="+mn-lt"/>
                <a:cs typeface="+mn-cs"/>
                <a:hlinkClick r:id="rId3">
                  <a:extLst>
                    <a:ext uri="{A12FA001-AC4F-418D-AE19-62706E023703}">
                      <ahyp:hlinkClr xmlns:ahyp="http://schemas.microsoft.com/office/drawing/2018/hyperlinkcolor" val="tx"/>
                    </a:ext>
                  </a:extLst>
                </a:hlinkClick>
              </a:rPr>
              <a:t>paper</a:t>
            </a:r>
            <a:endParaRPr lang="en-US" sz="1600" b="1" dirty="0">
              <a:solidFill>
                <a:schemeClr val="accent1"/>
              </a:solidFill>
              <a:latin typeface="+mn-lt"/>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US" sz="1600" i="0" u="none" strike="noStrike" kern="1200" cap="none" spc="0" normalizeH="0" baseline="0" noProof="0" dirty="0">
                <a:ln>
                  <a:noFill/>
                </a:ln>
                <a:solidFill>
                  <a:schemeClr val="bg1"/>
                </a:solidFill>
                <a:effectLst/>
                <a:uLnTx/>
                <a:uFillTx/>
                <a:latin typeface="+mn-lt"/>
                <a:ea typeface="+mn-ea"/>
                <a:cs typeface="+mn-cs"/>
              </a:rPr>
              <a:t>Introduced Re</a:t>
            </a:r>
            <a:r>
              <a:rPr lang="en-US" sz="1600" dirty="0">
                <a:solidFill>
                  <a:schemeClr val="bg1"/>
                </a:solidFill>
                <a:latin typeface="+mn-lt"/>
                <a:cs typeface="+mn-cs"/>
              </a:rPr>
              <a:t>LU, dropout, image augmentation (last two prevent overfitting)</a:t>
            </a:r>
            <a:endParaRPr kumimoji="0" lang="en-US" sz="1600" i="0" u="none" strike="noStrike" kern="1200" cap="none" spc="0" normalizeH="0" baseline="0" noProof="0" dirty="0">
              <a:ln>
                <a:noFill/>
              </a:ln>
              <a:solidFill>
                <a:schemeClr val="bg1"/>
              </a:solidFill>
              <a:effectLst/>
              <a:uLnTx/>
              <a:uFillTx/>
              <a:latin typeface="+mn-lt"/>
              <a:ea typeface="+mn-ea"/>
              <a:cs typeface="+mn-cs"/>
            </a:endParaRPr>
          </a:p>
        </p:txBody>
      </p:sp>
      <p:sp>
        <p:nvSpPr>
          <p:cNvPr id="18" name="TextBox 17">
            <a:extLst>
              <a:ext uri="{FF2B5EF4-FFF2-40B4-BE49-F238E27FC236}">
                <a16:creationId xmlns:a16="http://schemas.microsoft.com/office/drawing/2014/main" id="{C15F3AC7-27AA-36A7-FD84-0B8EDF56076B}"/>
              </a:ext>
            </a:extLst>
          </p:cNvPr>
          <p:cNvSpPr txBox="1"/>
          <p:nvPr/>
        </p:nvSpPr>
        <p:spPr>
          <a:xfrm>
            <a:off x="4832239" y="4090414"/>
            <a:ext cx="3744686"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b="1" dirty="0" err="1">
                <a:solidFill>
                  <a:schemeClr val="bg1"/>
                </a:solidFill>
                <a:latin typeface="+mn-lt"/>
                <a:cs typeface="+mn-cs"/>
              </a:rPr>
              <a:t>ResNet</a:t>
            </a:r>
            <a:r>
              <a:rPr lang="en-US" sz="1600" b="1" dirty="0">
                <a:solidFill>
                  <a:schemeClr val="bg1"/>
                </a:solidFill>
                <a:latin typeface="+mn-lt"/>
                <a:cs typeface="+mn-cs"/>
              </a:rPr>
              <a:t>: </a:t>
            </a:r>
            <a:r>
              <a:rPr lang="en-US" sz="1600" b="1" dirty="0">
                <a:solidFill>
                  <a:schemeClr val="accent1"/>
                </a:solidFill>
                <a:latin typeface="+mn-lt"/>
                <a:cs typeface="+mn-cs"/>
                <a:hlinkClick r:id="rId4">
                  <a:extLst>
                    <a:ext uri="{A12FA001-AC4F-418D-AE19-62706E023703}">
                      <ahyp:hlinkClr xmlns:ahyp="http://schemas.microsoft.com/office/drawing/2018/hyperlinkcolor" val="tx"/>
                    </a:ext>
                  </a:extLst>
                </a:hlinkClick>
              </a:rPr>
              <a:t>paper</a:t>
            </a:r>
            <a:endParaRPr lang="en-US" sz="1600" b="1" dirty="0">
              <a:solidFill>
                <a:schemeClr val="accent1"/>
              </a:solidFill>
              <a:latin typeface="+mn-lt"/>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US" sz="1600" i="0" u="none" strike="noStrike" kern="1200" cap="none" spc="0" normalizeH="0" baseline="0" noProof="0" dirty="0">
                <a:ln>
                  <a:noFill/>
                </a:ln>
                <a:solidFill>
                  <a:schemeClr val="bg1"/>
                </a:solidFill>
                <a:effectLst/>
                <a:uLnTx/>
                <a:uFillTx/>
                <a:latin typeface="+mn-lt"/>
                <a:ea typeface="+mn-ea"/>
                <a:cs typeface="+mn-cs"/>
              </a:rPr>
              <a:t>&gt;150 layers, using “skip connections”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US" sz="1600" i="0" u="none" strike="noStrike" kern="1200" cap="none" spc="0" normalizeH="0" baseline="0" noProof="0" dirty="0">
                <a:ln>
                  <a:noFill/>
                </a:ln>
                <a:solidFill>
                  <a:schemeClr val="bg1"/>
                </a:solidFill>
                <a:effectLst/>
                <a:uLnTx/>
                <a:uFillTx/>
                <a:latin typeface="+mn-lt"/>
                <a:ea typeface="+mn-ea"/>
                <a:cs typeface="+mn-cs"/>
              </a:rPr>
              <a:t>Still commonly used (e.g. for transfer learning)</a:t>
            </a:r>
          </a:p>
        </p:txBody>
      </p:sp>
    </p:spTree>
    <p:extLst>
      <p:ext uri="{BB962C8B-B14F-4D97-AF65-F5344CB8AC3E}">
        <p14:creationId xmlns:p14="http://schemas.microsoft.com/office/powerpoint/2010/main" val="276520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53AE35-CAE2-7791-88A9-75EE0A423F1E}"/>
              </a:ext>
            </a:extLst>
          </p:cNvPr>
          <p:cNvSpPr>
            <a:spLocks noGrp="1"/>
          </p:cNvSpPr>
          <p:nvPr>
            <p:ph type="body" sz="quarter" idx="14"/>
          </p:nvPr>
        </p:nvSpPr>
        <p:spPr>
          <a:xfrm>
            <a:off x="424906" y="542123"/>
            <a:ext cx="8294187" cy="2895598"/>
          </a:xfrm>
        </p:spPr>
        <p:txBody>
          <a:bodyPr/>
          <a:lstStyle/>
          <a:p>
            <a:pPr marL="0" indent="0">
              <a:buNone/>
            </a:pPr>
            <a:r>
              <a:rPr lang="en-US" dirty="0"/>
              <a:t>Generative Adversarial Networks (GANs)</a:t>
            </a:r>
          </a:p>
          <a:p>
            <a:pPr lvl="1"/>
            <a:endParaRPr lang="en-US" sz="2800" dirty="0"/>
          </a:p>
          <a:p>
            <a:endParaRPr lang="en-US" dirty="0"/>
          </a:p>
          <a:p>
            <a:endParaRPr lang="en-US" dirty="0"/>
          </a:p>
        </p:txBody>
      </p:sp>
      <p:pic>
        <p:nvPicPr>
          <p:cNvPr id="13314" name="Picture 2" descr="Teaser image">
            <a:extLst>
              <a:ext uri="{FF2B5EF4-FFF2-40B4-BE49-F238E27FC236}">
                <a16:creationId xmlns:a16="http://schemas.microsoft.com/office/drawing/2014/main" id="{E152397D-1860-2530-87B9-6E44F6387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3903"/>
            <a:ext cx="3623680" cy="21742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32F7CB-322B-75B2-9DD8-CD60281977F8}"/>
              </a:ext>
            </a:extLst>
          </p:cNvPr>
          <p:cNvSpPr txBox="1"/>
          <p:nvPr/>
        </p:nvSpPr>
        <p:spPr>
          <a:xfrm>
            <a:off x="1352969" y="1672073"/>
            <a:ext cx="914400" cy="914400"/>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err="1">
                <a:ln>
                  <a:noFill/>
                </a:ln>
                <a:solidFill>
                  <a:schemeClr val="bg1"/>
                </a:solidFill>
                <a:effectLst/>
                <a:uLnTx/>
                <a:uFillTx/>
                <a:latin typeface="+mn-lt"/>
                <a:ea typeface="+mn-ea"/>
                <a:cs typeface="+mn-cs"/>
              </a:rPr>
              <a:t>StyleGAN</a:t>
            </a:r>
            <a:r>
              <a:rPr kumimoji="0" lang="en-US" sz="1600" b="0" i="0" u="none" strike="noStrike" kern="1200" cap="none" spc="0" normalizeH="0" baseline="0" noProof="0" dirty="0">
                <a:ln>
                  <a:noFill/>
                </a:ln>
                <a:solidFill>
                  <a:schemeClr val="bg1"/>
                </a:solidFill>
                <a:effectLst/>
                <a:uLnTx/>
                <a:uFillTx/>
                <a:latin typeface="+mn-lt"/>
                <a:ea typeface="+mn-ea"/>
                <a:cs typeface="+mn-cs"/>
              </a:rPr>
              <a:t> (2018)</a:t>
            </a:r>
            <a:br>
              <a:rPr lang="en-US" sz="1600" dirty="0">
                <a:solidFill>
                  <a:schemeClr val="bg1"/>
                </a:solidFill>
                <a:latin typeface="+mn-lt"/>
                <a:cs typeface="+mn-cs"/>
              </a:rPr>
            </a:br>
            <a:r>
              <a:rPr kumimoji="0" lang="en-US" sz="1600" b="0" i="0" u="none" strike="noStrike" kern="1200" cap="none" spc="0" normalizeH="0" baseline="0" noProof="0" dirty="0">
                <a:ln>
                  <a:noFill/>
                </a:ln>
                <a:solidFill>
                  <a:schemeClr val="accent1"/>
                </a:solidFill>
                <a:effectLst/>
                <a:uLnTx/>
                <a:uFillTx/>
                <a:latin typeface="+mn-lt"/>
                <a:ea typeface="+mn-ea"/>
                <a:cs typeface="+mn-cs"/>
                <a:hlinkClick r:id="rId3">
                  <a:extLst>
                    <a:ext uri="{A12FA001-AC4F-418D-AE19-62706E023703}">
                      <ahyp:hlinkClr xmlns:ahyp="http://schemas.microsoft.com/office/drawing/2018/hyperlinkcolor" val="tx"/>
                    </a:ext>
                  </a:extLst>
                </a:hlinkClick>
              </a:rPr>
              <a:t>https://github.com/NVlabs/stylegan</a:t>
            </a:r>
            <a:endParaRPr kumimoji="0" lang="en-US" sz="1600" b="0" i="0" u="none" strike="noStrike" kern="1200" cap="none" spc="0" normalizeH="0" baseline="0" noProof="0" dirty="0">
              <a:ln>
                <a:noFill/>
              </a:ln>
              <a:solidFill>
                <a:schemeClr val="accent1"/>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schemeClr val="accent1"/>
              </a:solidFill>
              <a:effectLst/>
              <a:uLnTx/>
              <a:uFillTx/>
              <a:latin typeface="+mn-lt"/>
              <a:ea typeface="+mn-ea"/>
              <a:cs typeface="+mn-cs"/>
            </a:endParaRPr>
          </a:p>
        </p:txBody>
      </p:sp>
      <p:pic>
        <p:nvPicPr>
          <p:cNvPr id="13316" name="Picture 4">
            <a:extLst>
              <a:ext uri="{FF2B5EF4-FFF2-40B4-BE49-F238E27FC236}">
                <a16:creationId xmlns:a16="http://schemas.microsoft.com/office/drawing/2014/main" id="{76454D52-C0DD-6356-E40F-3BF53B5D0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681" y="2263903"/>
            <a:ext cx="5520320" cy="26528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47F5789-1C99-C82E-F8AA-BC1067CCDC9B}"/>
              </a:ext>
            </a:extLst>
          </p:cNvPr>
          <p:cNvSpPr txBox="1"/>
          <p:nvPr/>
        </p:nvSpPr>
        <p:spPr>
          <a:xfrm>
            <a:off x="5668672" y="1672061"/>
            <a:ext cx="2255930" cy="914400"/>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err="1">
                <a:ln>
                  <a:noFill/>
                </a:ln>
                <a:solidFill>
                  <a:schemeClr val="bg1"/>
                </a:solidFill>
                <a:effectLst/>
                <a:uLnTx/>
                <a:uFillTx/>
                <a:latin typeface="+mn-lt"/>
                <a:ea typeface="+mn-ea"/>
                <a:cs typeface="+mn-cs"/>
              </a:rPr>
              <a:t>CycleGAN</a:t>
            </a:r>
            <a:r>
              <a:rPr kumimoji="0" lang="en-US" sz="1600" b="0" i="0" u="none" strike="noStrike" kern="1200" cap="none" spc="0" normalizeH="0" baseline="0" noProof="0" dirty="0">
                <a:ln>
                  <a:noFill/>
                </a:ln>
                <a:solidFill>
                  <a:schemeClr val="bg1"/>
                </a:solidFill>
                <a:effectLst/>
                <a:uLnTx/>
                <a:uFillTx/>
                <a:latin typeface="+mn-lt"/>
                <a:ea typeface="+mn-ea"/>
                <a:cs typeface="+mn-cs"/>
              </a:rPr>
              <a:t> (2017)</a:t>
            </a:r>
            <a:br>
              <a:rPr lang="en-US" sz="1600" dirty="0">
                <a:solidFill>
                  <a:schemeClr val="bg1"/>
                </a:solidFill>
                <a:latin typeface="+mn-lt"/>
                <a:cs typeface="+mn-cs"/>
              </a:rPr>
            </a:br>
            <a:r>
              <a:rPr kumimoji="0" lang="en-US" sz="1600" b="0" i="0" u="none" strike="noStrike" kern="1200" cap="none" spc="0" normalizeH="0" baseline="0" noProof="0" dirty="0">
                <a:ln>
                  <a:noFill/>
                </a:ln>
                <a:solidFill>
                  <a:schemeClr val="accent1"/>
                </a:solidFill>
                <a:effectLst/>
                <a:uLnTx/>
                <a:uFillTx/>
                <a:latin typeface="+mn-lt"/>
                <a:ea typeface="+mn-ea"/>
                <a:cs typeface="+mn-cs"/>
                <a:hlinkClick r:id="rId5">
                  <a:extLst>
                    <a:ext uri="{A12FA001-AC4F-418D-AE19-62706E023703}">
                      <ahyp:hlinkClr xmlns:ahyp="http://schemas.microsoft.com/office/drawing/2018/hyperlinkcolor" val="tx"/>
                    </a:ext>
                  </a:extLst>
                </a:hlinkClick>
              </a:rPr>
              <a:t>https://junyanz.github.io/CycleGAN/</a:t>
            </a:r>
            <a:endParaRPr kumimoji="0" lang="en-US" sz="1600" b="0" i="0" u="none" strike="noStrike" kern="1200" cap="none" spc="0" normalizeH="0" baseline="0" noProof="0" dirty="0">
              <a:ln>
                <a:noFill/>
              </a:ln>
              <a:solidFill>
                <a:schemeClr val="accent1"/>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1" name="TextBox 10">
            <a:extLst>
              <a:ext uri="{FF2B5EF4-FFF2-40B4-BE49-F238E27FC236}">
                <a16:creationId xmlns:a16="http://schemas.microsoft.com/office/drawing/2014/main" id="{0D60BD7B-3F0D-E7B4-ACE0-CF76C7CBAFD2}"/>
              </a:ext>
            </a:extLst>
          </p:cNvPr>
          <p:cNvSpPr txBox="1"/>
          <p:nvPr/>
        </p:nvSpPr>
        <p:spPr>
          <a:xfrm>
            <a:off x="424906" y="979833"/>
            <a:ext cx="6518366" cy="584775"/>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solidFill>
              </a:rPr>
              <a:t>Goodfellow (2014): </a:t>
            </a:r>
            <a:r>
              <a:rPr lang="en-US" sz="1600" dirty="0">
                <a:solidFill>
                  <a:schemeClr val="accent1"/>
                </a:solidFill>
                <a:hlinkClick r:id="rId6">
                  <a:extLst>
                    <a:ext uri="{A12FA001-AC4F-418D-AE19-62706E023703}">
                      <ahyp:hlinkClr xmlns:ahyp="http://schemas.microsoft.com/office/drawing/2018/hyperlinkcolor" val="tx"/>
                    </a:ext>
                  </a:extLst>
                </a:hlinkClick>
              </a:rPr>
              <a:t>https://arxiv.org/abs/1406.2661</a:t>
            </a:r>
            <a:endParaRPr lang="en-US" sz="1600" dirty="0">
              <a:solidFill>
                <a:schemeClr val="accent1"/>
              </a:solidFill>
            </a:endParaRP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831709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829777-7B1B-3295-39E6-695757866B01}"/>
              </a:ext>
            </a:extLst>
          </p:cNvPr>
          <p:cNvSpPr txBox="1">
            <a:spLocks noGrp="1"/>
          </p:cNvSpPr>
          <p:nvPr>
            <p:ph type="body" sz="quarter" idx="20"/>
          </p:nvPr>
        </p:nvSpPr>
        <p:spPr>
          <a:xfrm>
            <a:off x="431800" y="411163"/>
            <a:ext cx="8280400" cy="430887"/>
          </a:xfrm>
          <a:prstGeom prst="rect">
            <a:avLst/>
          </a:prstGeom>
          <a:noFill/>
        </p:spPr>
        <p:txBody>
          <a:bodyPr wrap="square">
            <a:spAutoFit/>
          </a:bodyPr>
          <a:lstStyle/>
          <a:p>
            <a:pPr marL="0" indent="0">
              <a:buNone/>
            </a:pPr>
            <a:r>
              <a:rPr lang="en-US" sz="2800" dirty="0">
                <a:solidFill>
                  <a:schemeClr val="bg1"/>
                </a:solidFill>
                <a:latin typeface="Roboto" panose="02000000000000000000" pitchFamily="2" charset="0"/>
                <a:ea typeface="Roboto" panose="02000000000000000000" pitchFamily="2" charset="0"/>
                <a:cs typeface="Roboto" panose="02000000000000000000" pitchFamily="2" charset="0"/>
              </a:rPr>
              <a:t>Diffusion Models</a:t>
            </a:r>
          </a:p>
        </p:txBody>
      </p:sp>
      <p:pic>
        <p:nvPicPr>
          <p:cNvPr id="14338" name="Picture 2">
            <a:extLst>
              <a:ext uri="{FF2B5EF4-FFF2-40B4-BE49-F238E27FC236}">
                <a16:creationId xmlns:a16="http://schemas.microsoft.com/office/drawing/2014/main" id="{8C8E5831-9005-EE9C-A2A7-3957BCC69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584" y="2069537"/>
            <a:ext cx="2635431" cy="2635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EA314C-3A0A-0915-B2A5-36F5C13EE918}"/>
              </a:ext>
            </a:extLst>
          </p:cNvPr>
          <p:cNvSpPr txBox="1"/>
          <p:nvPr/>
        </p:nvSpPr>
        <p:spPr>
          <a:xfrm>
            <a:off x="0" y="4681835"/>
            <a:ext cx="3754754" cy="461665"/>
          </a:xfrm>
          <a:prstGeom prst="rect">
            <a:avLst/>
          </a:prstGeom>
          <a:noFill/>
        </p:spPr>
        <p:txBody>
          <a:bodyPr wrap="square">
            <a:spAutoFit/>
          </a:bodyPr>
          <a:lstStyle/>
          <a:p>
            <a:pPr algn="ctr"/>
            <a:r>
              <a:rPr lang="en-GB" sz="1200" b="0" i="1" dirty="0">
                <a:solidFill>
                  <a:schemeClr val="bg1"/>
                </a:solidFill>
                <a:effectLst/>
                <a:latin typeface="Arial" panose="020B0604020202020204" pitchFamily="34" charset="0"/>
              </a:rPr>
              <a:t>"Teddy bears working on new AI research underwater with 1990s technology"</a:t>
            </a:r>
            <a:endParaRPr lang="en-US" sz="1200" i="1" dirty="0">
              <a:solidFill>
                <a:schemeClr val="bg1"/>
              </a:solidFill>
            </a:endParaRPr>
          </a:p>
        </p:txBody>
      </p:sp>
      <p:sp>
        <p:nvSpPr>
          <p:cNvPr id="7" name="Text Placeholder 3">
            <a:extLst>
              <a:ext uri="{FF2B5EF4-FFF2-40B4-BE49-F238E27FC236}">
                <a16:creationId xmlns:a16="http://schemas.microsoft.com/office/drawing/2014/main" id="{454AD979-6765-E51D-435F-ECC64D1EE2A5}"/>
              </a:ext>
            </a:extLst>
          </p:cNvPr>
          <p:cNvSpPr txBox="1">
            <a:spLocks/>
          </p:cNvSpPr>
          <p:nvPr/>
        </p:nvSpPr>
        <p:spPr>
          <a:xfrm>
            <a:off x="225057" y="1531677"/>
            <a:ext cx="3416484" cy="841256"/>
          </a:xfrm>
          <a:prstGeom prst="rect">
            <a:avLst/>
          </a:prstGeom>
          <a:noFill/>
        </p:spPr>
        <p:txBody>
          <a:bodyPr vert="horz" wrap="square" lIns="0" tIns="0" rIns="0" bIns="0" rtlCol="0" anchor="t" anchorCtr="0">
            <a:spAutoFit/>
          </a:bodyPr>
          <a:lstStyle>
            <a:lvl1pPr marL="0" marR="0" indent="0" algn="l" defTabSz="914400" rtl="0" eaLnBrk="0" fontAlgn="base" latinLnBrk="0" hangingPunct="0">
              <a:lnSpc>
                <a:spcPct val="100000"/>
              </a:lnSpc>
              <a:spcBef>
                <a:spcPct val="0"/>
              </a:spcBef>
              <a:spcAft>
                <a:spcPts val="800"/>
              </a:spcAft>
              <a:buClrTx/>
              <a:buSzTx/>
              <a:buFont typeface="Arial" panose="020B0604020202020204" pitchFamily="34" charset="0"/>
              <a:buNone/>
              <a:tabLst/>
              <a:defRPr sz="3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600" dirty="0">
                <a:latin typeface="Roboto" panose="02000000000000000000" pitchFamily="2" charset="0"/>
                <a:ea typeface="Roboto" panose="02000000000000000000" pitchFamily="2" charset="0"/>
                <a:cs typeface="Roboto" panose="02000000000000000000" pitchFamily="2" charset="0"/>
              </a:rPr>
              <a:t>DALL-E (2021)</a:t>
            </a:r>
            <a:br>
              <a:rPr lang="en-US" sz="1600" dirty="0">
                <a:latin typeface="Roboto" panose="02000000000000000000" pitchFamily="2" charset="0"/>
                <a:ea typeface="Roboto" panose="02000000000000000000" pitchFamily="2" charset="0"/>
                <a:cs typeface="Roboto" panose="02000000000000000000" pitchFamily="2" charset="0"/>
              </a:rPr>
            </a:br>
            <a:r>
              <a:rPr lang="en-US" sz="1600" dirty="0">
                <a:solidFill>
                  <a:schemeClr val="accent1"/>
                </a:solidFill>
                <a:latin typeface="Roboto" panose="02000000000000000000" pitchFamily="2"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https://openai.com/research/dall-e</a:t>
            </a:r>
            <a:endParaRPr lang="en-US" sz="1600" dirty="0">
              <a:solidFill>
                <a:schemeClr val="accent1"/>
              </a:solidFill>
              <a:latin typeface="Roboto" panose="02000000000000000000" pitchFamily="2" charset="0"/>
              <a:ea typeface="Roboto" panose="02000000000000000000" pitchFamily="2" charset="0"/>
              <a:cs typeface="Roboto" panose="02000000000000000000" pitchFamily="2" charset="0"/>
            </a:endParaRPr>
          </a:p>
          <a:p>
            <a:pPr algn="ctr"/>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descr="A picture containing text, cat, different, gray&#10;&#10;Description automatically generated">
            <a:extLst>
              <a:ext uri="{FF2B5EF4-FFF2-40B4-BE49-F238E27FC236}">
                <a16:creationId xmlns:a16="http://schemas.microsoft.com/office/drawing/2014/main" id="{4AAAAACB-8345-C886-2FA1-42D58E060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6545" y="694515"/>
            <a:ext cx="3416484" cy="4475112"/>
          </a:xfrm>
          <a:prstGeom prst="rect">
            <a:avLst/>
          </a:prstGeom>
        </p:spPr>
      </p:pic>
      <p:sp>
        <p:nvSpPr>
          <p:cNvPr id="10" name="Text Placeholder 3">
            <a:extLst>
              <a:ext uri="{FF2B5EF4-FFF2-40B4-BE49-F238E27FC236}">
                <a16:creationId xmlns:a16="http://schemas.microsoft.com/office/drawing/2014/main" id="{8B7009A0-C28F-D9A8-2013-70794EC9696D}"/>
              </a:ext>
            </a:extLst>
          </p:cNvPr>
          <p:cNvSpPr txBox="1">
            <a:spLocks/>
          </p:cNvSpPr>
          <p:nvPr/>
        </p:nvSpPr>
        <p:spPr>
          <a:xfrm>
            <a:off x="5026545" y="197269"/>
            <a:ext cx="3416484" cy="841256"/>
          </a:xfrm>
          <a:prstGeom prst="rect">
            <a:avLst/>
          </a:prstGeom>
          <a:noFill/>
        </p:spPr>
        <p:txBody>
          <a:bodyPr vert="horz" wrap="square" lIns="0" tIns="0" rIns="0" bIns="0" rtlCol="0" anchor="t" anchorCtr="0">
            <a:spAutoFit/>
          </a:bodyPr>
          <a:lstStyle>
            <a:lvl1pPr marL="0" marR="0" indent="0" algn="l" defTabSz="914400" rtl="0" eaLnBrk="0" fontAlgn="base" latinLnBrk="0" hangingPunct="0">
              <a:lnSpc>
                <a:spcPct val="100000"/>
              </a:lnSpc>
              <a:spcBef>
                <a:spcPct val="0"/>
              </a:spcBef>
              <a:spcAft>
                <a:spcPts val="800"/>
              </a:spcAft>
              <a:buClrTx/>
              <a:buSzTx/>
              <a:buFont typeface="Arial" panose="020B0604020202020204" pitchFamily="34" charset="0"/>
              <a:buNone/>
              <a:tabLst/>
              <a:defRPr sz="3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600" dirty="0">
                <a:latin typeface="Roboto" panose="02000000000000000000" pitchFamily="2" charset="0"/>
                <a:ea typeface="Roboto" panose="02000000000000000000" pitchFamily="2" charset="0"/>
                <a:cs typeface="Roboto" panose="02000000000000000000" pitchFamily="2" charset="0"/>
              </a:rPr>
              <a:t>Palette (2022)</a:t>
            </a:r>
            <a:br>
              <a:rPr lang="en-US" sz="1600" dirty="0">
                <a:latin typeface="Roboto" panose="02000000000000000000" pitchFamily="2" charset="0"/>
                <a:ea typeface="Roboto" panose="02000000000000000000" pitchFamily="2" charset="0"/>
                <a:cs typeface="Roboto" panose="02000000000000000000" pitchFamily="2" charset="0"/>
              </a:rPr>
            </a:br>
            <a:r>
              <a:rPr lang="en-US" sz="1600" dirty="0">
                <a:solidFill>
                  <a:schemeClr val="accent1"/>
                </a:solidFill>
                <a:latin typeface="Roboto" panose="02000000000000000000" pitchFamily="2" charset="0"/>
                <a:ea typeface="Roboto" panose="02000000000000000000" pitchFamily="2" charset="0"/>
                <a:cs typeface="Roboto" panose="02000000000000000000" pitchFamily="2" charset="0"/>
                <a:hlinkClick r:id="rId5">
                  <a:extLst>
                    <a:ext uri="{A12FA001-AC4F-418D-AE19-62706E023703}">
                      <ahyp:hlinkClr xmlns:ahyp="http://schemas.microsoft.com/office/drawing/2018/hyperlinkcolor" val="tx"/>
                    </a:ext>
                  </a:extLst>
                </a:hlinkClick>
              </a:rPr>
              <a:t>https://arxiv.org/pdf/2111.05826.pdf</a:t>
            </a:r>
            <a:endParaRPr lang="en-US" sz="1600" dirty="0">
              <a:solidFill>
                <a:schemeClr val="accent1"/>
              </a:solidFill>
              <a:latin typeface="Roboto" panose="02000000000000000000" pitchFamily="2" charset="0"/>
              <a:ea typeface="Roboto" panose="02000000000000000000" pitchFamily="2" charset="0"/>
              <a:cs typeface="Roboto" panose="02000000000000000000" pitchFamily="2" charset="0"/>
            </a:endParaRPr>
          </a:p>
          <a:p>
            <a:pPr algn="ctr"/>
            <a:endParaRPr lang="en-US" sz="1600" dirty="0">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316BB0DF-8776-2500-C976-B189CCE08CF0}"/>
              </a:ext>
            </a:extLst>
          </p:cNvPr>
          <p:cNvSpPr txBox="1"/>
          <p:nvPr/>
        </p:nvSpPr>
        <p:spPr>
          <a:xfrm>
            <a:off x="431800" y="768269"/>
            <a:ext cx="3861526"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GB" sz="1200" dirty="0" err="1">
                <a:solidFill>
                  <a:schemeClr val="bg1"/>
                </a:solidFill>
              </a:rPr>
              <a:t>Sohl</a:t>
            </a:r>
            <a:r>
              <a:rPr lang="en-GB" sz="1200" dirty="0">
                <a:solidFill>
                  <a:schemeClr val="bg1"/>
                </a:solidFill>
              </a:rPr>
              <a:t>-Dickstein (</a:t>
            </a:r>
            <a:r>
              <a:rPr kumimoji="0" lang="en-US" sz="1200" b="0" i="0" u="none" strike="noStrike" kern="1200" cap="none" spc="0" normalizeH="0" baseline="0" noProof="0" dirty="0">
                <a:ln>
                  <a:noFill/>
                </a:ln>
                <a:solidFill>
                  <a:schemeClr val="bg1"/>
                </a:solidFill>
                <a:effectLst/>
                <a:uLnTx/>
                <a:uFillTx/>
                <a:latin typeface="+mn-lt"/>
                <a:ea typeface="+mn-ea"/>
                <a:cs typeface="+mn-cs"/>
              </a:rPr>
              <a:t>2015): </a:t>
            </a:r>
            <a:r>
              <a:rPr kumimoji="0" lang="en-US" sz="1200" b="0" i="0" u="none" strike="noStrike" kern="1200" cap="none" spc="0" normalizeH="0" baseline="0" noProof="0" dirty="0">
                <a:ln>
                  <a:noFill/>
                </a:ln>
                <a:solidFill>
                  <a:schemeClr val="accent1"/>
                </a:solidFill>
                <a:effectLst/>
                <a:uLnTx/>
                <a:uFillTx/>
                <a:latin typeface="+mn-lt"/>
                <a:ea typeface="+mn-ea"/>
                <a:cs typeface="+mn-cs"/>
                <a:hlinkClick r:id="rId6">
                  <a:extLst>
                    <a:ext uri="{A12FA001-AC4F-418D-AE19-62706E023703}">
                      <ahyp:hlinkClr xmlns:ahyp="http://schemas.microsoft.com/office/drawing/2018/hyperlinkcolor" val="tx"/>
                    </a:ext>
                  </a:extLst>
                </a:hlinkClick>
              </a:rPr>
              <a:t>http://proceedings.mlr.press/v37/sohl-dickstein15.pdf</a:t>
            </a:r>
            <a:endParaRPr kumimoji="0" lang="en-US" sz="1200" b="0" i="0" u="none" strike="noStrike" kern="1200" cap="none" spc="0" normalizeH="0" baseline="0" noProof="0" dirty="0">
              <a:ln>
                <a:noFill/>
              </a:ln>
              <a:solidFill>
                <a:schemeClr val="accent1"/>
              </a:solidFill>
              <a:effectLst/>
              <a:uLnTx/>
              <a:uFillTx/>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816947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D83359-07B8-8384-4AEF-45EA1F0E775F}"/>
              </a:ext>
            </a:extLst>
          </p:cNvPr>
          <p:cNvSpPr>
            <a:spLocks noGrp="1"/>
          </p:cNvSpPr>
          <p:nvPr>
            <p:ph type="body" sz="quarter" idx="20"/>
          </p:nvPr>
        </p:nvSpPr>
        <p:spPr/>
        <p:txBody>
          <a:bodyPr/>
          <a:lstStyle/>
          <a:p>
            <a:r>
              <a:rPr lang="en-US" dirty="0"/>
              <a:t>And more…</a:t>
            </a:r>
          </a:p>
        </p:txBody>
      </p:sp>
      <p:sp>
        <p:nvSpPr>
          <p:cNvPr id="3" name="Text Placeholder 2">
            <a:extLst>
              <a:ext uri="{FF2B5EF4-FFF2-40B4-BE49-F238E27FC236}">
                <a16:creationId xmlns:a16="http://schemas.microsoft.com/office/drawing/2014/main" id="{694A04AD-09CB-8CC3-597E-913BC7C7A412}"/>
              </a:ext>
            </a:extLst>
          </p:cNvPr>
          <p:cNvSpPr>
            <a:spLocks noGrp="1"/>
          </p:cNvSpPr>
          <p:nvPr>
            <p:ph type="body" sz="quarter" idx="14"/>
          </p:nvPr>
        </p:nvSpPr>
        <p:spPr>
          <a:xfrm>
            <a:off x="431801" y="1267022"/>
            <a:ext cx="8280399" cy="2895598"/>
          </a:xfrm>
        </p:spPr>
        <p:txBody>
          <a:bodyPr/>
          <a:lstStyle/>
          <a:p>
            <a:r>
              <a:rPr lang="en-US" dirty="0"/>
              <a:t>Deep Reinforcement Learning</a:t>
            </a:r>
          </a:p>
          <a:p>
            <a:r>
              <a:rPr lang="en-US" dirty="0"/>
              <a:t>Autoencoders</a:t>
            </a:r>
          </a:p>
          <a:p>
            <a:r>
              <a:rPr lang="en-US" dirty="0"/>
              <a:t>Graph Neural Networks</a:t>
            </a:r>
          </a:p>
          <a:p>
            <a:r>
              <a:rPr lang="en-US" sz="2800" dirty="0">
                <a:solidFill>
                  <a:schemeClr val="accent6"/>
                </a:solidFill>
              </a:rPr>
              <a:t>Recurrent Neural Networks (RNNs)</a:t>
            </a:r>
          </a:p>
          <a:p>
            <a:r>
              <a:rPr lang="en-US" sz="2800" dirty="0">
                <a:solidFill>
                  <a:schemeClr val="accent6"/>
                </a:solidFill>
              </a:rPr>
              <a:t>Long Short-term Memory (LSTM) networks</a:t>
            </a:r>
          </a:p>
          <a:p>
            <a:r>
              <a:rPr lang="en-US" sz="2800" dirty="0">
                <a:solidFill>
                  <a:schemeClr val="accent6"/>
                </a:solidFill>
              </a:rPr>
              <a:t>Transformers</a:t>
            </a:r>
          </a:p>
          <a:p>
            <a:r>
              <a:rPr lang="en-US" sz="2800" dirty="0"/>
              <a:t>…</a:t>
            </a:r>
          </a:p>
        </p:txBody>
      </p:sp>
      <p:sp>
        <p:nvSpPr>
          <p:cNvPr id="4" name="Text Placeholder 1">
            <a:extLst>
              <a:ext uri="{FF2B5EF4-FFF2-40B4-BE49-F238E27FC236}">
                <a16:creationId xmlns:a16="http://schemas.microsoft.com/office/drawing/2014/main" id="{B680E46F-2A0A-B062-3B74-E07BA367925F}"/>
              </a:ext>
            </a:extLst>
          </p:cNvPr>
          <p:cNvSpPr txBox="1">
            <a:spLocks/>
          </p:cNvSpPr>
          <p:nvPr/>
        </p:nvSpPr>
        <p:spPr>
          <a:xfrm>
            <a:off x="4572000" y="4162620"/>
            <a:ext cx="4572001" cy="701301"/>
          </a:xfrm>
          <a:prstGeom prst="rect">
            <a:avLst/>
          </a:prstGeom>
        </p:spPr>
        <p:txBody>
          <a:bodyPr vert="horz" lIns="0" tIns="0" rIns="0" bIns="0" rtlCol="0" anchor="t" anchorCtr="0">
            <a:noAutofit/>
          </a:bodyPr>
          <a:lstStyle>
            <a:lvl1pPr marL="0" marR="0" indent="0" algn="l" defTabSz="914400" rtl="0" eaLnBrk="0" fontAlgn="base" latinLnBrk="0" hangingPunct="0">
              <a:lnSpc>
                <a:spcPct val="100000"/>
              </a:lnSpc>
              <a:spcBef>
                <a:spcPct val="0"/>
              </a:spcBef>
              <a:spcAft>
                <a:spcPts val="800"/>
              </a:spcAft>
              <a:buClrTx/>
              <a:buSzTx/>
              <a:buFont typeface="Arial" panose="020B0604020202020204" pitchFamily="34" charset="0"/>
              <a:buNone/>
              <a:tabLst/>
              <a:defRPr sz="34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i="1" dirty="0">
                <a:solidFill>
                  <a:schemeClr val="accent6"/>
                </a:solidFill>
              </a:rPr>
              <a:t>Coming in the next reading group sessions!</a:t>
            </a:r>
          </a:p>
          <a:p>
            <a:endParaRPr lang="en-US" sz="2000" dirty="0">
              <a:solidFill>
                <a:schemeClr val="accent6"/>
              </a:solidFill>
            </a:endParaRPr>
          </a:p>
        </p:txBody>
      </p:sp>
      <p:cxnSp>
        <p:nvCxnSpPr>
          <p:cNvPr id="6" name="Straight Arrow Connector 5">
            <a:extLst>
              <a:ext uri="{FF2B5EF4-FFF2-40B4-BE49-F238E27FC236}">
                <a16:creationId xmlns:a16="http://schemas.microsoft.com/office/drawing/2014/main" id="{A4E4672B-8A67-BEC0-F7F2-3E902C7F98B4}"/>
              </a:ext>
            </a:extLst>
          </p:cNvPr>
          <p:cNvCxnSpPr>
            <a:cxnSpLocks/>
          </p:cNvCxnSpPr>
          <p:nvPr/>
        </p:nvCxnSpPr>
        <p:spPr>
          <a:xfrm>
            <a:off x="3448594" y="3876478"/>
            <a:ext cx="1053737" cy="56489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94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dirty="0"/>
              <a:t>The Perceptron</a:t>
            </a:r>
          </a:p>
        </p:txBody>
      </p:sp>
      <p:sp>
        <p:nvSpPr>
          <p:cNvPr id="12" name="Text Placeholder 11">
            <a:extLst>
              <a:ext uri="{FF2B5EF4-FFF2-40B4-BE49-F238E27FC236}">
                <a16:creationId xmlns:a16="http://schemas.microsoft.com/office/drawing/2014/main" id="{3DB9B249-DD54-7EAB-8B94-88DCFF9C3417}"/>
              </a:ext>
            </a:extLst>
          </p:cNvPr>
          <p:cNvSpPr>
            <a:spLocks noGrp="1"/>
          </p:cNvSpPr>
          <p:nvPr>
            <p:ph type="body" sz="quarter" idx="14"/>
          </p:nvPr>
        </p:nvSpPr>
        <p:spPr>
          <a:xfrm>
            <a:off x="431799" y="1112464"/>
            <a:ext cx="5088157" cy="2895598"/>
          </a:xfrm>
        </p:spPr>
        <p:txBody>
          <a:bodyPr/>
          <a:lstStyle/>
          <a:p>
            <a:pPr>
              <a:buFont typeface="Arial" panose="020B0604020202020204" pitchFamily="34" charset="0"/>
              <a:buChar char="•"/>
            </a:pPr>
            <a:r>
              <a:rPr lang="en-US" sz="2400" dirty="0">
                <a:latin typeface="Roboto"/>
                <a:ea typeface="Roboto"/>
                <a:cs typeface="Roboto"/>
              </a:rPr>
              <a:t>Invented in 1943 by </a:t>
            </a:r>
            <a:r>
              <a:rPr lang="en-GB" sz="2400" dirty="0"/>
              <a:t>McCulloch and Pitts, relates a model of neurons to propositional logic</a:t>
            </a:r>
          </a:p>
          <a:p>
            <a:pPr>
              <a:buFont typeface="Arial" panose="020B0604020202020204" pitchFamily="34" charset="0"/>
              <a:buChar char="•"/>
            </a:pPr>
            <a:r>
              <a:rPr lang="en-GB" sz="2400" dirty="0"/>
              <a:t>Rosenblatt (1957) generalises the model and develops a learning algorithm</a:t>
            </a:r>
          </a:p>
          <a:p>
            <a:pPr>
              <a:buFont typeface="Arial" panose="020B0604020202020204" pitchFamily="34" charset="0"/>
              <a:buChar char="•"/>
            </a:pPr>
            <a:r>
              <a:rPr lang="en-GB" sz="2400" dirty="0">
                <a:latin typeface="Roboto"/>
                <a:ea typeface="Roboto"/>
                <a:cs typeface="Roboto"/>
              </a:rPr>
              <a:t>First implemented in 1958</a:t>
            </a:r>
          </a:p>
          <a:p>
            <a:pPr>
              <a:buFont typeface="Arial" panose="020B0604020202020204" pitchFamily="34" charset="0"/>
              <a:buChar char="•"/>
            </a:pPr>
            <a:r>
              <a:rPr lang="en-GB" sz="2400" dirty="0">
                <a:latin typeface="Roboto"/>
                <a:ea typeface="Roboto"/>
                <a:cs typeface="Roboto"/>
              </a:rPr>
              <a:t>Essentially a linear classifier</a:t>
            </a:r>
          </a:p>
          <a:p>
            <a:pPr>
              <a:buFont typeface="Arial" panose="020B0604020202020204" pitchFamily="34" charset="0"/>
              <a:buChar char="•"/>
            </a:pPr>
            <a:r>
              <a:rPr lang="en-GB" sz="2400" dirty="0">
                <a:latin typeface="Roboto"/>
                <a:ea typeface="Roboto"/>
                <a:cs typeface="Roboto"/>
              </a:rPr>
              <a:t>First </a:t>
            </a:r>
            <a:r>
              <a:rPr lang="en-GB" sz="2400" i="1" dirty="0">
                <a:latin typeface="Roboto"/>
                <a:ea typeface="Roboto"/>
                <a:cs typeface="Roboto"/>
              </a:rPr>
              <a:t>deep</a:t>
            </a:r>
            <a:r>
              <a:rPr lang="en-GB" sz="2400" dirty="0">
                <a:latin typeface="Roboto"/>
                <a:ea typeface="Roboto"/>
                <a:cs typeface="Roboto"/>
              </a:rPr>
              <a:t> multilayer perceptron in 1965</a:t>
            </a:r>
          </a:p>
        </p:txBody>
      </p:sp>
      <p:pic>
        <p:nvPicPr>
          <p:cNvPr id="1026" name="Picture 2" descr="What is Perceptron? A Beginners Guide [Updated] | Simplilearn">
            <a:extLst>
              <a:ext uri="{FF2B5EF4-FFF2-40B4-BE49-F238E27FC236}">
                <a16:creationId xmlns:a16="http://schemas.microsoft.com/office/drawing/2014/main" id="{998F02BB-668B-B8DE-8F73-E90D1234C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956" y="810040"/>
            <a:ext cx="3624044" cy="16626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D79DCAB-8A7D-B2AB-8A25-20BD1B7C2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563" y="2687942"/>
            <a:ext cx="1918806" cy="235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928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7D36A8-4D13-F44A-7149-6077B88C7B10}"/>
              </a:ext>
            </a:extLst>
          </p:cNvPr>
          <p:cNvSpPr>
            <a:spLocks noGrp="1"/>
          </p:cNvSpPr>
          <p:nvPr>
            <p:ph type="body" sz="quarter" idx="20"/>
          </p:nvPr>
        </p:nvSpPr>
        <p:spPr/>
        <p:txBody>
          <a:bodyPr/>
          <a:lstStyle/>
          <a:p>
            <a:r>
              <a:rPr lang="en-US" dirty="0"/>
              <a:t>Linear Regression</a:t>
            </a:r>
          </a:p>
        </p:txBody>
      </p:sp>
      <p:pic>
        <p:nvPicPr>
          <p:cNvPr id="7" name="Picture 6" descr="Text&#10;&#10;Description automatically generated with low confidence">
            <a:extLst>
              <a:ext uri="{FF2B5EF4-FFF2-40B4-BE49-F238E27FC236}">
                <a16:creationId xmlns:a16="http://schemas.microsoft.com/office/drawing/2014/main" id="{07A5CE0E-B435-483F-C593-6226EBD46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480" y="3742254"/>
            <a:ext cx="2166471" cy="333637"/>
          </a:xfrm>
          <a:prstGeom prst="rect">
            <a:avLst/>
          </a:prstGeom>
        </p:spPr>
      </p:pic>
      <p:grpSp>
        <p:nvGrpSpPr>
          <p:cNvPr id="12" name="Group 11">
            <a:extLst>
              <a:ext uri="{FF2B5EF4-FFF2-40B4-BE49-F238E27FC236}">
                <a16:creationId xmlns:a16="http://schemas.microsoft.com/office/drawing/2014/main" id="{207E6A4C-A643-1FF0-6048-E43CEC4A2745}"/>
              </a:ext>
            </a:extLst>
          </p:cNvPr>
          <p:cNvGrpSpPr/>
          <p:nvPr/>
        </p:nvGrpSpPr>
        <p:grpSpPr>
          <a:xfrm>
            <a:off x="413495" y="1528612"/>
            <a:ext cx="4669491" cy="2346541"/>
            <a:chOff x="413495" y="1528612"/>
            <a:chExt cx="4669491" cy="2346541"/>
          </a:xfrm>
        </p:grpSpPr>
        <p:pic>
          <p:nvPicPr>
            <p:cNvPr id="2050" name="Picture 2">
              <a:extLst>
                <a:ext uri="{FF2B5EF4-FFF2-40B4-BE49-F238E27FC236}">
                  <a16:creationId xmlns:a16="http://schemas.microsoft.com/office/drawing/2014/main" id="{B852D029-8329-2CEC-5D3A-7A3AAA111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58" y="1528612"/>
              <a:ext cx="4551828" cy="21974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448142-9725-FDBC-4B69-E1E1C2D2DCB0}"/>
                    </a:ext>
                  </a:extLst>
                </p:cNvPr>
                <p:cNvSpPr txBox="1"/>
                <p:nvPr/>
              </p:nvSpPr>
              <p:spPr>
                <a:xfrm>
                  <a:off x="1610283" y="3637164"/>
                  <a:ext cx="504264" cy="219676"/>
                </a:xfrm>
                <a:prstGeom prst="rect">
                  <a:avLst/>
                </a:prstGeom>
                <a:solidFill>
                  <a:schemeClr val="bg1"/>
                </a:solid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m:sSub>
                          <m:sSubPr>
                            <m:ctrlP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mc:Choice>
          <mc:Fallback xmlns="">
            <p:sp>
              <p:nvSpPr>
                <p:cNvPr id="8" name="TextBox 7">
                  <a:extLst>
                    <a:ext uri="{FF2B5EF4-FFF2-40B4-BE49-F238E27FC236}">
                      <a16:creationId xmlns:a16="http://schemas.microsoft.com/office/drawing/2014/main" id="{79448142-9725-FDBC-4B69-E1E1C2D2DCB0}"/>
                    </a:ext>
                  </a:extLst>
                </p:cNvPr>
                <p:cNvSpPr txBox="1">
                  <a:spLocks noRot="1" noChangeAspect="1" noMove="1" noResize="1" noEditPoints="1" noAdjustHandles="1" noChangeArrowheads="1" noChangeShapeType="1" noTextEdit="1"/>
                </p:cNvSpPr>
                <p:nvPr/>
              </p:nvSpPr>
              <p:spPr>
                <a:xfrm>
                  <a:off x="1610283" y="3637164"/>
                  <a:ext cx="504264" cy="219676"/>
                </a:xfrm>
                <a:prstGeom prst="rect">
                  <a:avLst/>
                </a:prstGeom>
                <a:blipFill>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CFC40F-3252-3600-4F52-7D0C22187EAC}"/>
                    </a:ext>
                  </a:extLst>
                </p:cNvPr>
                <p:cNvSpPr txBox="1"/>
                <p:nvPr/>
              </p:nvSpPr>
              <p:spPr>
                <a:xfrm>
                  <a:off x="3870135" y="3655477"/>
                  <a:ext cx="504264" cy="219676"/>
                </a:xfrm>
                <a:prstGeom prst="rect">
                  <a:avLst/>
                </a:prstGeom>
                <a:solidFill>
                  <a:schemeClr val="bg1"/>
                </a:solid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m:sSub>
                          <m:sSubPr>
                            <m:ctrlP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mc:Choice>
          <mc:Fallback xmlns="">
            <p:sp>
              <p:nvSpPr>
                <p:cNvPr id="9" name="TextBox 8">
                  <a:extLst>
                    <a:ext uri="{FF2B5EF4-FFF2-40B4-BE49-F238E27FC236}">
                      <a16:creationId xmlns:a16="http://schemas.microsoft.com/office/drawing/2014/main" id="{5DCFC40F-3252-3600-4F52-7D0C22187EAC}"/>
                    </a:ext>
                  </a:extLst>
                </p:cNvPr>
                <p:cNvSpPr txBox="1">
                  <a:spLocks noRot="1" noChangeAspect="1" noMove="1" noResize="1" noEditPoints="1" noAdjustHandles="1" noChangeArrowheads="1" noChangeShapeType="1" noTextEdit="1"/>
                </p:cNvSpPr>
                <p:nvPr/>
              </p:nvSpPr>
              <p:spPr>
                <a:xfrm>
                  <a:off x="3870135" y="3655477"/>
                  <a:ext cx="504264" cy="2196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928C485-2107-65FF-D1D0-81734D6D1933}"/>
                    </a:ext>
                  </a:extLst>
                </p:cNvPr>
                <p:cNvSpPr txBox="1"/>
                <p:nvPr/>
              </p:nvSpPr>
              <p:spPr>
                <a:xfrm>
                  <a:off x="413495" y="2344006"/>
                  <a:ext cx="152773" cy="219676"/>
                </a:xfrm>
                <a:prstGeom prst="rect">
                  <a:avLst/>
                </a:prstGeom>
                <a:solidFill>
                  <a:schemeClr val="bg1"/>
                </a:solid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oMath>
                    </m:oMathPara>
                  </a14:m>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mc:Choice>
          <mc:Fallback xmlns="">
            <p:sp>
              <p:nvSpPr>
                <p:cNvPr id="10" name="TextBox 9">
                  <a:extLst>
                    <a:ext uri="{FF2B5EF4-FFF2-40B4-BE49-F238E27FC236}">
                      <a16:creationId xmlns:a16="http://schemas.microsoft.com/office/drawing/2014/main" id="{F928C485-2107-65FF-D1D0-81734D6D1933}"/>
                    </a:ext>
                  </a:extLst>
                </p:cNvPr>
                <p:cNvSpPr txBox="1">
                  <a:spLocks noRot="1" noChangeAspect="1" noMove="1" noResize="1" noEditPoints="1" noAdjustHandles="1" noChangeArrowheads="1" noChangeShapeType="1" noTextEdit="1"/>
                </p:cNvSpPr>
                <p:nvPr/>
              </p:nvSpPr>
              <p:spPr>
                <a:xfrm>
                  <a:off x="413495" y="2344006"/>
                  <a:ext cx="152773" cy="219676"/>
                </a:xfrm>
                <a:prstGeom prst="rect">
                  <a:avLst/>
                </a:prstGeom>
                <a:blipFill>
                  <a:blip r:embed="rId6"/>
                  <a:stretch>
                    <a:fillRect l="-15385" r="-15385" b="-10526"/>
                  </a:stretch>
                </a:blipFill>
              </p:spPr>
              <p:txBody>
                <a:bodyPr/>
                <a:lstStyle/>
                <a:p>
                  <a:r>
                    <a:rPr lang="en-US">
                      <a:noFill/>
                    </a:rPr>
                    <a:t> </a:t>
                  </a:r>
                </a:p>
              </p:txBody>
            </p:sp>
          </mc:Fallback>
        </mc:AlternateContent>
      </p:grpSp>
      <p:pic>
        <p:nvPicPr>
          <p:cNvPr id="2052" name="Picture 4">
            <a:extLst>
              <a:ext uri="{FF2B5EF4-FFF2-40B4-BE49-F238E27FC236}">
                <a16:creationId xmlns:a16="http://schemas.microsoft.com/office/drawing/2014/main" id="{5B0C53D3-9CF4-E0FA-66C7-7C8E88270CA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000"/>
          <a:stretch/>
        </p:blipFill>
        <p:spPr bwMode="auto">
          <a:xfrm>
            <a:off x="6421092" y="1439731"/>
            <a:ext cx="2225249" cy="2197433"/>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B78D1C5F-A4A9-C778-4209-5D4DD22F6614}"/>
              </a:ext>
            </a:extLst>
          </p:cNvPr>
          <p:cNvSpPr/>
          <p:nvPr/>
        </p:nvSpPr>
        <p:spPr>
          <a:xfrm>
            <a:off x="5227603" y="2282953"/>
            <a:ext cx="1048871" cy="510988"/>
          </a:xfrm>
          <a:prstGeom prst="rightArrow">
            <a:avLst>
              <a:gd name="adj1" fmla="val 50000"/>
              <a:gd name="adj2" fmla="val 915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790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C65E2E-F622-A452-9067-2B1D8417FC3F}"/>
              </a:ext>
            </a:extLst>
          </p:cNvPr>
          <p:cNvSpPr>
            <a:spLocks noGrp="1"/>
          </p:cNvSpPr>
          <p:nvPr>
            <p:ph type="body" sz="quarter" idx="20"/>
          </p:nvPr>
        </p:nvSpPr>
        <p:spPr/>
        <p:txBody>
          <a:bodyPr/>
          <a:lstStyle/>
          <a:p>
            <a:r>
              <a:rPr lang="en-US" dirty="0"/>
              <a:t>Linear Regression</a:t>
            </a:r>
          </a:p>
        </p:txBody>
      </p:sp>
      <p:pic>
        <p:nvPicPr>
          <p:cNvPr id="1026" name="Picture 2">
            <a:extLst>
              <a:ext uri="{FF2B5EF4-FFF2-40B4-BE49-F238E27FC236}">
                <a16:creationId xmlns:a16="http://schemas.microsoft.com/office/drawing/2014/main" id="{BB722B26-CF78-98BC-BCC2-987073AFA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106" y="1741657"/>
            <a:ext cx="2087657" cy="220182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1C697BE-15A5-49BD-6385-143FA1044213}"/>
              </a:ext>
            </a:extLst>
          </p:cNvPr>
          <p:cNvGrpSpPr/>
          <p:nvPr/>
        </p:nvGrpSpPr>
        <p:grpSpPr>
          <a:xfrm>
            <a:off x="572994" y="1880347"/>
            <a:ext cx="4092369" cy="2055030"/>
            <a:chOff x="413495" y="1528612"/>
            <a:chExt cx="4669491" cy="2346541"/>
          </a:xfrm>
        </p:grpSpPr>
        <p:pic>
          <p:nvPicPr>
            <p:cNvPr id="9" name="Picture 2">
              <a:extLst>
                <a:ext uri="{FF2B5EF4-FFF2-40B4-BE49-F238E27FC236}">
                  <a16:creationId xmlns:a16="http://schemas.microsoft.com/office/drawing/2014/main" id="{6D5D375A-F183-793C-D3F4-0E0552385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58" y="1528612"/>
              <a:ext cx="4551828" cy="21974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DCD165-A456-3A03-E3C4-F3D8056AB252}"/>
                    </a:ext>
                  </a:extLst>
                </p:cNvPr>
                <p:cNvSpPr txBox="1"/>
                <p:nvPr/>
              </p:nvSpPr>
              <p:spPr>
                <a:xfrm>
                  <a:off x="1610283" y="3637164"/>
                  <a:ext cx="504264" cy="219676"/>
                </a:xfrm>
                <a:prstGeom prst="rect">
                  <a:avLst/>
                </a:prstGeom>
                <a:solidFill>
                  <a:schemeClr val="bg1"/>
                </a:solid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m:sSub>
                          <m:sSubPr>
                            <m:ctrlP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mc:Choice>
          <mc:Fallback xmlns="">
            <p:sp>
              <p:nvSpPr>
                <p:cNvPr id="10" name="TextBox 9">
                  <a:extLst>
                    <a:ext uri="{FF2B5EF4-FFF2-40B4-BE49-F238E27FC236}">
                      <a16:creationId xmlns:a16="http://schemas.microsoft.com/office/drawing/2014/main" id="{3FDCD165-A456-3A03-E3C4-F3D8056AB252}"/>
                    </a:ext>
                  </a:extLst>
                </p:cNvPr>
                <p:cNvSpPr txBox="1">
                  <a:spLocks noRot="1" noChangeAspect="1" noMove="1" noResize="1" noEditPoints="1" noAdjustHandles="1" noChangeArrowheads="1" noChangeShapeType="1" noTextEdit="1"/>
                </p:cNvSpPr>
                <p:nvPr/>
              </p:nvSpPr>
              <p:spPr>
                <a:xfrm>
                  <a:off x="1610283" y="3637164"/>
                  <a:ext cx="504264" cy="219676"/>
                </a:xfrm>
                <a:prstGeom prst="rect">
                  <a:avLst/>
                </a:prstGeom>
                <a:blipFill>
                  <a:blip r:embed="rId4"/>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71EC3F-90EB-DADE-1BCD-DAD8F4207C04}"/>
                    </a:ext>
                  </a:extLst>
                </p:cNvPr>
                <p:cNvSpPr txBox="1"/>
                <p:nvPr/>
              </p:nvSpPr>
              <p:spPr>
                <a:xfrm>
                  <a:off x="3870135" y="3655477"/>
                  <a:ext cx="504264" cy="219676"/>
                </a:xfrm>
                <a:prstGeom prst="rect">
                  <a:avLst/>
                </a:prstGeom>
                <a:solidFill>
                  <a:schemeClr val="bg1"/>
                </a:solid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m:sSub>
                          <m:sSubPr>
                            <m:ctrlP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mc:Choice>
          <mc:Fallback xmlns="">
            <p:sp>
              <p:nvSpPr>
                <p:cNvPr id="11" name="TextBox 10">
                  <a:extLst>
                    <a:ext uri="{FF2B5EF4-FFF2-40B4-BE49-F238E27FC236}">
                      <a16:creationId xmlns:a16="http://schemas.microsoft.com/office/drawing/2014/main" id="{6271EC3F-90EB-DADE-1BCD-DAD8F4207C04}"/>
                    </a:ext>
                  </a:extLst>
                </p:cNvPr>
                <p:cNvSpPr txBox="1">
                  <a:spLocks noRot="1" noChangeAspect="1" noMove="1" noResize="1" noEditPoints="1" noAdjustHandles="1" noChangeArrowheads="1" noChangeShapeType="1" noTextEdit="1"/>
                </p:cNvSpPr>
                <p:nvPr/>
              </p:nvSpPr>
              <p:spPr>
                <a:xfrm>
                  <a:off x="3870135" y="3655477"/>
                  <a:ext cx="504264" cy="219676"/>
                </a:xfrm>
                <a:prstGeom prst="rect">
                  <a:avLst/>
                </a:prstGeom>
                <a:blipFill>
                  <a:blip r:embed="rId5"/>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5A8B4E-C4DA-EA53-CE18-5E965B87D5BD}"/>
                    </a:ext>
                  </a:extLst>
                </p:cNvPr>
                <p:cNvSpPr txBox="1"/>
                <p:nvPr/>
              </p:nvSpPr>
              <p:spPr>
                <a:xfrm>
                  <a:off x="413495" y="2344006"/>
                  <a:ext cx="152773" cy="219676"/>
                </a:xfrm>
                <a:prstGeom prst="rect">
                  <a:avLst/>
                </a:prstGeom>
                <a:solidFill>
                  <a:schemeClr val="bg1"/>
                </a:solid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oMath>
                    </m:oMathPara>
                  </a14:m>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mc:Choice>
          <mc:Fallback xmlns="">
            <p:sp>
              <p:nvSpPr>
                <p:cNvPr id="12" name="TextBox 11">
                  <a:extLst>
                    <a:ext uri="{FF2B5EF4-FFF2-40B4-BE49-F238E27FC236}">
                      <a16:creationId xmlns:a16="http://schemas.microsoft.com/office/drawing/2014/main" id="{1B5A8B4E-C4DA-EA53-CE18-5E965B87D5BD}"/>
                    </a:ext>
                  </a:extLst>
                </p:cNvPr>
                <p:cNvSpPr txBox="1">
                  <a:spLocks noRot="1" noChangeAspect="1" noMove="1" noResize="1" noEditPoints="1" noAdjustHandles="1" noChangeArrowheads="1" noChangeShapeType="1" noTextEdit="1"/>
                </p:cNvSpPr>
                <p:nvPr/>
              </p:nvSpPr>
              <p:spPr>
                <a:xfrm>
                  <a:off x="413495" y="2344006"/>
                  <a:ext cx="152773" cy="219676"/>
                </a:xfrm>
                <a:prstGeom prst="rect">
                  <a:avLst/>
                </a:prstGeom>
                <a:blipFill>
                  <a:blip r:embed="rId6"/>
                  <a:stretch>
                    <a:fillRect l="-27273" r="-27273" b="-31250"/>
                  </a:stretch>
                </a:blipFill>
              </p:spPr>
              <p:txBody>
                <a:bodyPr/>
                <a:lstStyle/>
                <a:p>
                  <a:r>
                    <a:rPr lang="en-US">
                      <a:noFill/>
                    </a:rPr>
                    <a:t> </a:t>
                  </a:r>
                </a:p>
              </p:txBody>
            </p:sp>
          </mc:Fallback>
        </mc:AlternateContent>
      </p:grpSp>
      <p:pic>
        <p:nvPicPr>
          <p:cNvPr id="13" name="Picture 12" descr="Text&#10;&#10;Description automatically generated with low confidence">
            <a:extLst>
              <a:ext uri="{FF2B5EF4-FFF2-40B4-BE49-F238E27FC236}">
                <a16:creationId xmlns:a16="http://schemas.microsoft.com/office/drawing/2014/main" id="{F4762261-19B2-EEE2-8D06-4412E26E5D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2730" y="1337769"/>
            <a:ext cx="2166471" cy="333637"/>
          </a:xfrm>
          <a:prstGeom prst="rect">
            <a:avLst/>
          </a:prstGeom>
        </p:spPr>
      </p:pic>
      <p:sp>
        <p:nvSpPr>
          <p:cNvPr id="14" name="TextBox 13">
            <a:extLst>
              <a:ext uri="{FF2B5EF4-FFF2-40B4-BE49-F238E27FC236}">
                <a16:creationId xmlns:a16="http://schemas.microsoft.com/office/drawing/2014/main" id="{4C46BCE3-BBFB-D7E4-5268-DA9A151FB34F}"/>
              </a:ext>
            </a:extLst>
          </p:cNvPr>
          <p:cNvSpPr txBox="1"/>
          <p:nvPr/>
        </p:nvSpPr>
        <p:spPr>
          <a:xfrm>
            <a:off x="7553485" y="965947"/>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Bias</a:t>
            </a:r>
          </a:p>
        </p:txBody>
      </p:sp>
      <p:sp>
        <p:nvSpPr>
          <p:cNvPr id="15" name="TextBox 14">
            <a:extLst>
              <a:ext uri="{FF2B5EF4-FFF2-40B4-BE49-F238E27FC236}">
                <a16:creationId xmlns:a16="http://schemas.microsoft.com/office/drawing/2014/main" id="{5D32258B-BD4B-7795-578E-77D3F2D10327}"/>
              </a:ext>
            </a:extLst>
          </p:cNvPr>
          <p:cNvSpPr txBox="1"/>
          <p:nvPr/>
        </p:nvSpPr>
        <p:spPr>
          <a:xfrm>
            <a:off x="6155908" y="956982"/>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Weights</a:t>
            </a:r>
          </a:p>
        </p:txBody>
      </p:sp>
      <p:cxnSp>
        <p:nvCxnSpPr>
          <p:cNvPr id="17" name="Straight Arrow Connector 16">
            <a:extLst>
              <a:ext uri="{FF2B5EF4-FFF2-40B4-BE49-F238E27FC236}">
                <a16:creationId xmlns:a16="http://schemas.microsoft.com/office/drawing/2014/main" id="{B18EF57D-00BA-3173-73A7-5E6EB3096905}"/>
              </a:ext>
            </a:extLst>
          </p:cNvPr>
          <p:cNvCxnSpPr/>
          <p:nvPr/>
        </p:nvCxnSpPr>
        <p:spPr>
          <a:xfrm flipH="1">
            <a:off x="6273053" y="1190065"/>
            <a:ext cx="73959" cy="22411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C9419DA-510E-3512-0B1D-B4219B08BAEB}"/>
              </a:ext>
            </a:extLst>
          </p:cNvPr>
          <p:cNvCxnSpPr>
            <a:endCxn id="15" idx="3"/>
          </p:cNvCxnSpPr>
          <p:nvPr/>
        </p:nvCxnSpPr>
        <p:spPr>
          <a:xfrm>
            <a:off x="6878171" y="1190065"/>
            <a:ext cx="192137" cy="22411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9C2983-8BBA-2CDE-AB76-30C9EE07C394}"/>
              </a:ext>
            </a:extLst>
          </p:cNvPr>
          <p:cNvCxnSpPr/>
          <p:nvPr/>
        </p:nvCxnSpPr>
        <p:spPr>
          <a:xfrm flipH="1">
            <a:off x="7765242" y="1181100"/>
            <a:ext cx="73959" cy="22411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487424-3660-DF37-4350-392018D22B87}"/>
              </a:ext>
            </a:extLst>
          </p:cNvPr>
          <p:cNvSpPr txBox="1"/>
          <p:nvPr/>
        </p:nvSpPr>
        <p:spPr>
          <a:xfrm>
            <a:off x="431800" y="912162"/>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(in the form of a perceptron)</a:t>
            </a:r>
          </a:p>
        </p:txBody>
      </p:sp>
    </p:spTree>
    <p:extLst>
      <p:ext uri="{BB962C8B-B14F-4D97-AF65-F5344CB8AC3E}">
        <p14:creationId xmlns:p14="http://schemas.microsoft.com/office/powerpoint/2010/main" val="2093906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60F85A-797E-BB7F-F1E8-4C0DFF4249EC}"/>
              </a:ext>
            </a:extLst>
          </p:cNvPr>
          <p:cNvSpPr>
            <a:spLocks noGrp="1"/>
          </p:cNvSpPr>
          <p:nvPr>
            <p:ph type="body" sz="quarter" idx="20"/>
          </p:nvPr>
        </p:nvSpPr>
        <p:spPr/>
        <p:txBody>
          <a:bodyPr/>
          <a:lstStyle/>
          <a:p>
            <a:r>
              <a:rPr lang="en-US" dirty="0"/>
              <a:t>Logistic Regression</a:t>
            </a:r>
          </a:p>
        </p:txBody>
      </p:sp>
      <p:pic>
        <p:nvPicPr>
          <p:cNvPr id="4098" name="Picture 2">
            <a:extLst>
              <a:ext uri="{FF2B5EF4-FFF2-40B4-BE49-F238E27FC236}">
                <a16:creationId xmlns:a16="http://schemas.microsoft.com/office/drawing/2014/main" id="{DE3E8231-2C17-0008-139F-717809DAA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75" y="2155373"/>
            <a:ext cx="3537268" cy="27119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636D4A6-601B-56BF-5404-7B7D43E06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64965"/>
            <a:ext cx="3537267" cy="27023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3D97C6-0D54-E606-3635-C9C472A576D4}"/>
              </a:ext>
            </a:extLst>
          </p:cNvPr>
          <p:cNvSpPr txBox="1"/>
          <p:nvPr/>
        </p:nvSpPr>
        <p:spPr>
          <a:xfrm>
            <a:off x="4380355" y="579309"/>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(binary classification)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2A413F-D5A9-E2BC-749B-B135DAA4E880}"/>
                  </a:ext>
                </a:extLst>
              </p:cNvPr>
              <p:cNvSpPr txBox="1"/>
              <p:nvPr/>
            </p:nvSpPr>
            <p:spPr>
              <a:xfrm>
                <a:off x="3559709" y="1082419"/>
                <a:ext cx="2309867" cy="41129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𝑧</m:t>
                      </m:r>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m:t>
                      </m:r>
                      <m:sSub>
                        <m:sSubPr>
                          <m:ctrlP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bPr>
                        <m:e>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𝑤</m:t>
                          </m:r>
                        </m:e>
                        <m:sub>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1</m:t>
                          </m:r>
                        </m:sub>
                      </m:sSub>
                      <m:sSub>
                        <m:sSubPr>
                          <m:ctrlP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bPr>
                        <m:e>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𝑥</m:t>
                          </m:r>
                        </m:e>
                        <m:sub>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1</m:t>
                          </m:r>
                        </m:sub>
                      </m:sSub>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m:t>
                      </m:r>
                      <m:sSub>
                        <m:sSubPr>
                          <m:ctrlP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bPr>
                        <m:e>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𝑤</m:t>
                          </m:r>
                        </m:e>
                        <m:sub>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2</m:t>
                          </m:r>
                        </m:sub>
                      </m:sSub>
                      <m:sSub>
                        <m:sSubPr>
                          <m:ctrlP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bPr>
                        <m:e>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𝑥</m:t>
                          </m:r>
                        </m:e>
                        <m:sub>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2</m:t>
                          </m:r>
                        </m:sub>
                      </m:sSub>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m:t>
                      </m:r>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𝑏</m:t>
                      </m:r>
                    </m:oMath>
                  </m:oMathPara>
                </a14:m>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5" name="TextBox 4">
                <a:extLst>
                  <a:ext uri="{FF2B5EF4-FFF2-40B4-BE49-F238E27FC236}">
                    <a16:creationId xmlns:a16="http://schemas.microsoft.com/office/drawing/2014/main" id="{982A413F-D5A9-E2BC-749B-B135DAA4E880}"/>
                  </a:ext>
                </a:extLst>
              </p:cNvPr>
              <p:cNvSpPr txBox="1">
                <a:spLocks noRot="1" noChangeAspect="1" noMove="1" noResize="1" noEditPoints="1" noAdjustHandles="1" noChangeArrowheads="1" noChangeShapeType="1" noTextEdit="1"/>
              </p:cNvSpPr>
              <p:nvPr/>
            </p:nvSpPr>
            <p:spPr>
              <a:xfrm>
                <a:off x="3559709" y="1082419"/>
                <a:ext cx="2309867" cy="411290"/>
              </a:xfrm>
              <a:prstGeom prst="rect">
                <a:avLst/>
              </a:prstGeom>
              <a:blipFill>
                <a:blip r:embed="rId4"/>
                <a:stretch>
                  <a:fillRect l="-2186" r="-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300D46-25A8-5D97-5337-02FDF802F449}"/>
                  </a:ext>
                </a:extLst>
              </p:cNvPr>
              <p:cNvSpPr txBox="1"/>
              <p:nvPr/>
            </p:nvSpPr>
            <p:spPr>
              <a:xfrm>
                <a:off x="3559708" y="1568483"/>
                <a:ext cx="2309867" cy="41129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m:acc>
                        <m:accPr>
                          <m:chr m:val="̂"/>
                          <m:ctrlPr>
                            <a:rPr kumimoji="0" lang="en-US"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accPr>
                        <m:e>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𝑦</m:t>
                          </m:r>
                        </m:e>
                      </m:acc>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m:t>
                      </m:r>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Cambria Math" panose="02040503050406030204" pitchFamily="18" charset="0"/>
                          <a:cs typeface="+mn-cs"/>
                        </a:rPr>
                        <m:t>𝜎</m:t>
                      </m:r>
                      <m:d>
                        <m:dPr>
                          <m:ctrlP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dPr>
                        <m:e>
                          <m:r>
                            <a:rPr kumimoji="0" lang="en-GB" sz="20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𝑧</m:t>
                          </m:r>
                        </m:e>
                      </m:d>
                    </m:oMath>
                  </m:oMathPara>
                </a14:m>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6" name="TextBox 5">
                <a:extLst>
                  <a:ext uri="{FF2B5EF4-FFF2-40B4-BE49-F238E27FC236}">
                    <a16:creationId xmlns:a16="http://schemas.microsoft.com/office/drawing/2014/main" id="{7B300D46-25A8-5D97-5337-02FDF802F449}"/>
                  </a:ext>
                </a:extLst>
              </p:cNvPr>
              <p:cNvSpPr txBox="1">
                <a:spLocks noRot="1" noChangeAspect="1" noMove="1" noResize="1" noEditPoints="1" noAdjustHandles="1" noChangeArrowheads="1" noChangeShapeType="1" noTextEdit="1"/>
              </p:cNvSpPr>
              <p:nvPr/>
            </p:nvSpPr>
            <p:spPr>
              <a:xfrm>
                <a:off x="3559708" y="1568483"/>
                <a:ext cx="2309867" cy="411290"/>
              </a:xfrm>
              <a:prstGeom prst="rect">
                <a:avLst/>
              </a:prstGeom>
              <a:blipFill>
                <a:blip r:embed="rId5"/>
                <a:stretch>
                  <a:fillRect t="-15152"/>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17A0024-3B8E-0E02-479E-5049772E80D2}"/>
              </a:ext>
            </a:extLst>
          </p:cNvPr>
          <p:cNvGrpSpPr/>
          <p:nvPr/>
        </p:nvGrpSpPr>
        <p:grpSpPr>
          <a:xfrm>
            <a:off x="4811454" y="1493709"/>
            <a:ext cx="1878767" cy="181027"/>
            <a:chOff x="4846264" y="1493709"/>
            <a:chExt cx="1345531" cy="239297"/>
          </a:xfrm>
        </p:grpSpPr>
        <p:cxnSp>
          <p:nvCxnSpPr>
            <p:cNvPr id="22" name="Straight Connector 21">
              <a:extLst>
                <a:ext uri="{FF2B5EF4-FFF2-40B4-BE49-F238E27FC236}">
                  <a16:creationId xmlns:a16="http://schemas.microsoft.com/office/drawing/2014/main" id="{C30E00A8-BC45-2174-B2BB-B91A1ADBC6CB}"/>
                </a:ext>
              </a:extLst>
            </p:cNvPr>
            <p:cNvCxnSpPr>
              <a:cxnSpLocks/>
            </p:cNvCxnSpPr>
            <p:nvPr/>
          </p:nvCxnSpPr>
          <p:spPr>
            <a:xfrm flipH="1">
              <a:off x="4846264" y="1493709"/>
              <a:ext cx="134553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590374-8B2E-8809-8BE3-CCBC2DC9BEDB}"/>
                </a:ext>
              </a:extLst>
            </p:cNvPr>
            <p:cNvCxnSpPr>
              <a:cxnSpLocks/>
            </p:cNvCxnSpPr>
            <p:nvPr/>
          </p:nvCxnSpPr>
          <p:spPr>
            <a:xfrm>
              <a:off x="4846264" y="1493709"/>
              <a:ext cx="0" cy="23929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07A5701B-CCB0-4508-83FD-9361774C347E}"/>
              </a:ext>
            </a:extLst>
          </p:cNvPr>
          <p:cNvSpPr txBox="1"/>
          <p:nvPr/>
        </p:nvSpPr>
        <p:spPr>
          <a:xfrm>
            <a:off x="6832751" y="1001754"/>
            <a:ext cx="1634463"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i="0" u="none" strike="noStrike" kern="1200" cap="none" spc="0" normalizeH="0" baseline="0" noProof="0" dirty="0">
                <a:ln>
                  <a:noFill/>
                </a:ln>
                <a:solidFill>
                  <a:schemeClr val="bg1"/>
                </a:solidFill>
                <a:effectLst/>
                <a:uLnTx/>
                <a:uFillTx/>
                <a:latin typeface="+mn-lt"/>
                <a:ea typeface="+mn-ea"/>
                <a:cs typeface="+mn-cs"/>
              </a:rPr>
              <a:t>Sigmoid function</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7DFECDC-D06A-8C1C-5AAF-CB957A5F632D}"/>
                  </a:ext>
                </a:extLst>
              </p:cNvPr>
              <p:cNvSpPr txBox="1"/>
              <p:nvPr/>
            </p:nvSpPr>
            <p:spPr>
              <a:xfrm>
                <a:off x="6680089" y="1194548"/>
                <a:ext cx="1781781" cy="6347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smtClean="0">
                          <a:ln>
                            <a:noFill/>
                          </a:ln>
                          <a:solidFill>
                            <a:schemeClr val="bg1"/>
                          </a:solidFill>
                          <a:effectLst/>
                          <a:uLnTx/>
                          <a:uFillTx/>
                          <a:latin typeface="Cambria Math" panose="02040503050406030204" pitchFamily="18" charset="0"/>
                          <a:ea typeface="Cambria Math" panose="02040503050406030204" pitchFamily="18" charset="0"/>
                          <a:cs typeface="+mn-cs"/>
                        </a:rPr>
                        <m:t>𝜎</m:t>
                      </m:r>
                      <m:d>
                        <m:dPr>
                          <m:ctrlPr>
                            <a:rPr kumimoji="0" lang="en-GB"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dPr>
                        <m:e>
                          <m:r>
                            <a:rPr kumimoji="0" lang="en-GB"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𝑧</m:t>
                          </m:r>
                        </m:e>
                      </m:d>
                      <m:r>
                        <a:rPr kumimoji="0" lang="en-GB"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m:t>
                      </m:r>
                      <m:f>
                        <m:fPr>
                          <m:ctrlPr>
                            <a:rPr kumimoji="0" lang="en-GB"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fPr>
                        <m:num>
                          <m:r>
                            <a:rPr kumimoji="0" lang="en-GB"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1</m:t>
                          </m:r>
                        </m:num>
                        <m:den>
                          <m:r>
                            <a:rPr kumimoji="0" lang="en-GB"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1+</m:t>
                          </m:r>
                          <m:sSup>
                            <m:sSupPr>
                              <m:ctrlPr>
                                <a:rPr kumimoji="0" lang="en-GB"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pPr>
                            <m:e>
                              <m:r>
                                <a:rPr kumimoji="0" lang="en-GB"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𝑒</m:t>
                              </m:r>
                            </m:e>
                            <m:sup>
                              <m:r>
                                <a:rPr kumimoji="0" lang="en-GB"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m:t>
                              </m:r>
                              <m:r>
                                <a:rPr kumimoji="0" lang="en-GB"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𝑧</m:t>
                              </m:r>
                            </m:sup>
                          </m:sSup>
                        </m:den>
                      </m:f>
                    </m:oMath>
                  </m:oMathPara>
                </a14:m>
                <a:endParaRPr lang="en-US" dirty="0"/>
              </a:p>
            </p:txBody>
          </p:sp>
        </mc:Choice>
        <mc:Fallback xmlns="">
          <p:sp>
            <p:nvSpPr>
              <p:cNvPr id="32" name="TextBox 31">
                <a:extLst>
                  <a:ext uri="{FF2B5EF4-FFF2-40B4-BE49-F238E27FC236}">
                    <a16:creationId xmlns:a16="http://schemas.microsoft.com/office/drawing/2014/main" id="{07DFECDC-D06A-8C1C-5AAF-CB957A5F632D}"/>
                  </a:ext>
                </a:extLst>
              </p:cNvPr>
              <p:cNvSpPr txBox="1">
                <a:spLocks noRot="1" noChangeAspect="1" noMove="1" noResize="1" noEditPoints="1" noAdjustHandles="1" noChangeArrowheads="1" noChangeShapeType="1" noTextEdit="1"/>
              </p:cNvSpPr>
              <p:nvPr/>
            </p:nvSpPr>
            <p:spPr>
              <a:xfrm>
                <a:off x="6680089" y="1194548"/>
                <a:ext cx="1781781" cy="63478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9180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60F85A-797E-BB7F-F1E8-4C0DFF4249EC}"/>
              </a:ext>
            </a:extLst>
          </p:cNvPr>
          <p:cNvSpPr>
            <a:spLocks noGrp="1"/>
          </p:cNvSpPr>
          <p:nvPr>
            <p:ph type="body" sz="quarter" idx="20"/>
          </p:nvPr>
        </p:nvSpPr>
        <p:spPr/>
        <p:txBody>
          <a:bodyPr/>
          <a:lstStyle/>
          <a:p>
            <a:r>
              <a:rPr lang="en-US" dirty="0"/>
              <a:t>Logistic Regression</a:t>
            </a:r>
          </a:p>
        </p:txBody>
      </p:sp>
      <p:pic>
        <p:nvPicPr>
          <p:cNvPr id="3074" name="Picture 2">
            <a:extLst>
              <a:ext uri="{FF2B5EF4-FFF2-40B4-BE49-F238E27FC236}">
                <a16:creationId xmlns:a16="http://schemas.microsoft.com/office/drawing/2014/main" id="{5976FC18-0224-3FA2-3E16-FB2F3C605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319" y="1494714"/>
            <a:ext cx="4335361" cy="33830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F76174-C760-D643-7F25-330C3B569054}"/>
              </a:ext>
            </a:extLst>
          </p:cNvPr>
          <p:cNvSpPr txBox="1"/>
          <p:nvPr/>
        </p:nvSpPr>
        <p:spPr>
          <a:xfrm>
            <a:off x="431800" y="912162"/>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0" i="0" u="none" strike="noStrike" kern="1200" cap="none" spc="0" normalizeH="0" baseline="0" noProof="0" dirty="0">
                <a:ln>
                  <a:noFill/>
                </a:ln>
                <a:solidFill>
                  <a:schemeClr val="bg1"/>
                </a:solidFill>
                <a:effectLst/>
                <a:uLnTx/>
                <a:uFillTx/>
                <a:latin typeface="+mn-lt"/>
                <a:ea typeface="+mn-ea"/>
                <a:cs typeface="+mn-cs"/>
              </a:rPr>
              <a:t>(in the form of a perceptron)</a:t>
            </a:r>
          </a:p>
        </p:txBody>
      </p:sp>
      <p:sp>
        <p:nvSpPr>
          <p:cNvPr id="5" name="TextBox 4">
            <a:extLst>
              <a:ext uri="{FF2B5EF4-FFF2-40B4-BE49-F238E27FC236}">
                <a16:creationId xmlns:a16="http://schemas.microsoft.com/office/drawing/2014/main" id="{93900168-5EFD-6C8D-ED6F-E65090C63627}"/>
              </a:ext>
            </a:extLst>
          </p:cNvPr>
          <p:cNvSpPr txBox="1"/>
          <p:nvPr/>
        </p:nvSpPr>
        <p:spPr>
          <a:xfrm>
            <a:off x="4780049" y="1037514"/>
            <a:ext cx="1634463"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i="0" u="none" strike="noStrike" kern="1200" cap="none" spc="0" normalizeH="0" baseline="0" noProof="0" dirty="0">
                <a:ln>
                  <a:noFill/>
                </a:ln>
                <a:solidFill>
                  <a:schemeClr val="bg1"/>
                </a:solidFill>
                <a:effectLst/>
                <a:uLnTx/>
                <a:uFillTx/>
                <a:latin typeface="+mn-lt"/>
                <a:ea typeface="+mn-ea"/>
                <a:cs typeface="+mn-cs"/>
              </a:rPr>
              <a:t>Sigmoid function</a:t>
            </a:r>
          </a:p>
        </p:txBody>
      </p:sp>
      <p:cxnSp>
        <p:nvCxnSpPr>
          <p:cNvPr id="7" name="Straight Arrow Connector 6">
            <a:extLst>
              <a:ext uri="{FF2B5EF4-FFF2-40B4-BE49-F238E27FC236}">
                <a16:creationId xmlns:a16="http://schemas.microsoft.com/office/drawing/2014/main" id="{FF57AC39-19B3-3700-5914-E1433AAF3671}"/>
              </a:ext>
            </a:extLst>
          </p:cNvPr>
          <p:cNvCxnSpPr/>
          <p:nvPr/>
        </p:nvCxnSpPr>
        <p:spPr>
          <a:xfrm flipV="1">
            <a:off x="5521234" y="1271451"/>
            <a:ext cx="0" cy="39188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341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dirty="0"/>
              <a:t>The First ‘AI Winter’</a:t>
            </a:r>
          </a:p>
        </p:txBody>
      </p:sp>
      <p:sp>
        <p:nvSpPr>
          <p:cNvPr id="12" name="Text Placeholder 11">
            <a:extLst>
              <a:ext uri="{FF2B5EF4-FFF2-40B4-BE49-F238E27FC236}">
                <a16:creationId xmlns:a16="http://schemas.microsoft.com/office/drawing/2014/main" id="{3DB9B249-DD54-7EAB-8B94-88DCFF9C3417}"/>
              </a:ext>
            </a:extLst>
          </p:cNvPr>
          <p:cNvSpPr>
            <a:spLocks noGrp="1"/>
          </p:cNvSpPr>
          <p:nvPr>
            <p:ph type="body" sz="quarter" idx="14"/>
          </p:nvPr>
        </p:nvSpPr>
        <p:spPr>
          <a:xfrm>
            <a:off x="431801" y="1447800"/>
            <a:ext cx="5507605" cy="2895598"/>
          </a:xfrm>
        </p:spPr>
        <p:txBody>
          <a:bodyPr/>
          <a:lstStyle/>
          <a:p>
            <a:pPr>
              <a:buFont typeface="Arial" panose="020B0604020202020204" pitchFamily="34" charset="0"/>
              <a:buChar char="•"/>
            </a:pPr>
            <a:r>
              <a:rPr lang="en-GB" sz="2400" i="1" dirty="0" err="1">
                <a:latin typeface="Roboto"/>
                <a:ea typeface="Roboto"/>
                <a:cs typeface="Roboto"/>
              </a:rPr>
              <a:t>Perceptrons</a:t>
            </a:r>
            <a:r>
              <a:rPr lang="en-GB" sz="2400" dirty="0">
                <a:latin typeface="Roboto"/>
                <a:ea typeface="Roboto"/>
                <a:cs typeface="Roboto"/>
              </a:rPr>
              <a:t> (Minsky and </a:t>
            </a:r>
            <a:r>
              <a:rPr lang="en-GB" sz="2400" dirty="0" err="1">
                <a:latin typeface="Roboto"/>
                <a:ea typeface="Roboto"/>
                <a:cs typeface="Roboto"/>
              </a:rPr>
              <a:t>Papert</a:t>
            </a:r>
            <a:r>
              <a:rPr lang="en-GB" sz="2400" dirty="0">
                <a:latin typeface="Roboto"/>
                <a:ea typeface="Roboto"/>
                <a:cs typeface="Roboto"/>
              </a:rPr>
              <a:t> 1969)</a:t>
            </a:r>
          </a:p>
          <a:p>
            <a:pPr lvl="2">
              <a:buFont typeface="Arial" panose="020B0604020202020204" pitchFamily="34" charset="0"/>
              <a:buChar char="•"/>
            </a:pPr>
            <a:r>
              <a:rPr lang="en-GB" sz="2400" dirty="0">
                <a:solidFill>
                  <a:schemeClr val="bg1"/>
                </a:solidFill>
                <a:latin typeface="Roboto"/>
                <a:ea typeface="Roboto"/>
                <a:cs typeface="Roboto"/>
              </a:rPr>
              <a:t>Single-layer perceptron can’t solve XOR</a:t>
            </a:r>
          </a:p>
          <a:p>
            <a:pPr lvl="2">
              <a:buFont typeface="Arial" panose="020B0604020202020204" pitchFamily="34" charset="0"/>
              <a:buChar char="•"/>
            </a:pPr>
            <a:r>
              <a:rPr lang="en-GB" sz="2400" dirty="0">
                <a:solidFill>
                  <a:schemeClr val="bg1"/>
                </a:solidFill>
                <a:latin typeface="Roboto"/>
                <a:ea typeface="Roboto"/>
                <a:cs typeface="Roboto"/>
              </a:rPr>
              <a:t>Rosenblatt’s algorithm can’t estimate a multi-layer perceptron</a:t>
            </a:r>
          </a:p>
          <a:p>
            <a:pPr>
              <a:buFont typeface="Arial" panose="020B0604020202020204" pitchFamily="34" charset="0"/>
              <a:buChar char="•"/>
            </a:pPr>
            <a:r>
              <a:rPr lang="en-GB" sz="2400" dirty="0">
                <a:latin typeface="Roboto"/>
                <a:ea typeface="Roboto"/>
                <a:cs typeface="Roboto"/>
              </a:rPr>
              <a:t>BUT: Many misconceptions about this book!</a:t>
            </a:r>
          </a:p>
          <a:p>
            <a:pPr>
              <a:buFont typeface="Arial" panose="020B0604020202020204" pitchFamily="34" charset="0"/>
              <a:buChar char="•"/>
            </a:pPr>
            <a:r>
              <a:rPr lang="en-GB" sz="2400" dirty="0">
                <a:latin typeface="Roboto"/>
                <a:ea typeface="Roboto"/>
                <a:cs typeface="Roboto"/>
              </a:rPr>
              <a:t>Reaction pushes AI research in other directions for a decade</a:t>
            </a:r>
            <a:endParaRPr lang="en-US" sz="2400" dirty="0">
              <a:latin typeface="Roboto"/>
              <a:ea typeface="Roboto"/>
              <a:cs typeface="Roboto"/>
            </a:endParaRPr>
          </a:p>
        </p:txBody>
      </p:sp>
      <p:pic>
        <p:nvPicPr>
          <p:cNvPr id="2050" name="Picture 2" descr="Exclusive OR Gate">
            <a:extLst>
              <a:ext uri="{FF2B5EF4-FFF2-40B4-BE49-F238E27FC236}">
                <a16:creationId xmlns:a16="http://schemas.microsoft.com/office/drawing/2014/main" id="{15546FE7-40E9-0516-1FD3-B6ED52A44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3800" y="1768336"/>
            <a:ext cx="28702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853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E056063-3A8F-CC6E-106D-0FA09DB825BC}"/>
              </a:ext>
            </a:extLst>
          </p:cNvPr>
          <p:cNvSpPr>
            <a:spLocks noGrp="1"/>
          </p:cNvSpPr>
          <p:nvPr>
            <p:ph type="body" sz="quarter" idx="20"/>
          </p:nvPr>
        </p:nvSpPr>
        <p:spPr/>
        <p:txBody>
          <a:bodyPr/>
          <a:lstStyle/>
          <a:p>
            <a:r>
              <a:rPr lang="en-US" dirty="0"/>
              <a:t>Comeback: 1980s – 1990s</a:t>
            </a:r>
          </a:p>
        </p:txBody>
      </p:sp>
      <p:sp>
        <p:nvSpPr>
          <p:cNvPr id="12" name="Text Placeholder 11">
            <a:extLst>
              <a:ext uri="{FF2B5EF4-FFF2-40B4-BE49-F238E27FC236}">
                <a16:creationId xmlns:a16="http://schemas.microsoft.com/office/drawing/2014/main" id="{3DB9B249-DD54-7EAB-8B94-88DCFF9C3417}"/>
              </a:ext>
            </a:extLst>
          </p:cNvPr>
          <p:cNvSpPr>
            <a:spLocks noGrp="1"/>
          </p:cNvSpPr>
          <p:nvPr>
            <p:ph type="body" sz="quarter" idx="14"/>
          </p:nvPr>
        </p:nvSpPr>
        <p:spPr>
          <a:xfrm>
            <a:off x="431801" y="1447800"/>
            <a:ext cx="8310974" cy="2895598"/>
          </a:xfrm>
        </p:spPr>
        <p:txBody>
          <a:bodyPr/>
          <a:lstStyle/>
          <a:p>
            <a:pPr>
              <a:buFont typeface="Arial" panose="020B0604020202020204" pitchFamily="34" charset="0"/>
              <a:buChar char="•"/>
            </a:pPr>
            <a:r>
              <a:rPr lang="en-US" sz="2400" dirty="0">
                <a:latin typeface="Roboto"/>
                <a:ea typeface="Roboto"/>
                <a:cs typeface="Roboto"/>
              </a:rPr>
              <a:t>The solution: backpropagation + gradient descent (we’ll talk more about this in the tech talk)</a:t>
            </a:r>
          </a:p>
          <a:p>
            <a:pPr>
              <a:buFont typeface="Arial" panose="020B0604020202020204" pitchFamily="34" charset="0"/>
              <a:buChar char="•"/>
            </a:pPr>
            <a:r>
              <a:rPr lang="en-US" sz="2400" dirty="0">
                <a:latin typeface="Roboto"/>
                <a:ea typeface="Roboto"/>
                <a:cs typeface="Roboto"/>
              </a:rPr>
              <a:t>TLDR: using calculus and the chain rule, pass the error down the network</a:t>
            </a:r>
          </a:p>
          <a:p>
            <a:pPr>
              <a:buFont typeface="Arial" panose="020B0604020202020204" pitchFamily="34" charset="0"/>
              <a:buChar char="•"/>
            </a:pPr>
            <a:r>
              <a:rPr lang="en-US" sz="2400" dirty="0">
                <a:latin typeface="Roboto"/>
                <a:ea typeface="Roboto"/>
                <a:cs typeface="Roboto"/>
              </a:rPr>
              <a:t>Some seminal results, e.g. </a:t>
            </a:r>
            <a:r>
              <a:rPr lang="en-US" sz="2400" dirty="0" err="1">
                <a:latin typeface="Roboto"/>
                <a:ea typeface="Roboto"/>
                <a:cs typeface="Roboto"/>
              </a:rPr>
              <a:t>LeCun</a:t>
            </a:r>
            <a:r>
              <a:rPr lang="en-US" sz="2400" dirty="0">
                <a:latin typeface="Roboto"/>
                <a:ea typeface="Roboto"/>
                <a:cs typeface="Roboto"/>
              </a:rPr>
              <a:t> et al (1989)</a:t>
            </a:r>
          </a:p>
          <a:p>
            <a:pPr>
              <a:buFont typeface="Arial" panose="020B0604020202020204" pitchFamily="34" charset="0"/>
              <a:buChar char="•"/>
            </a:pPr>
            <a:r>
              <a:rPr lang="en-US" sz="2400" dirty="0">
                <a:latin typeface="Roboto"/>
                <a:ea typeface="Roboto"/>
                <a:cs typeface="Roboto"/>
              </a:rPr>
              <a:t>But from here on out, you’re more or less up to date</a:t>
            </a:r>
          </a:p>
        </p:txBody>
      </p:sp>
    </p:spTree>
    <p:extLst>
      <p:ext uri="{BB962C8B-B14F-4D97-AF65-F5344CB8AC3E}">
        <p14:creationId xmlns:p14="http://schemas.microsoft.com/office/powerpoint/2010/main" val="1220648055"/>
      </p:ext>
    </p:extLst>
  </p:cSld>
  <p:clrMapOvr>
    <a:masterClrMapping/>
  </p:clrMapOvr>
</p:sld>
</file>

<file path=ppt/theme/theme1.xml><?xml version="1.0" encoding="utf-8"?>
<a:theme xmlns:a="http://schemas.openxmlformats.org/drawingml/2006/main" name="Office Theme">
  <a:themeElements>
    <a:clrScheme name="Turing Presentation Palette">
      <a:dk1>
        <a:srgbClr val="1C1C1C"/>
      </a:dk1>
      <a:lt1>
        <a:sysClr val="window" lastClr="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258B1960626445A66373D04D81C315" ma:contentTypeVersion="" ma:contentTypeDescription="Create a new document." ma:contentTypeScope="" ma:versionID="9eb4257274f58f775c662826089744b9">
  <xsd:schema xmlns:xsd="http://www.w3.org/2001/XMLSchema" xmlns:xs="http://www.w3.org/2001/XMLSchema" xmlns:p="http://schemas.microsoft.com/office/2006/metadata/properties" xmlns:ns2="2b3b7b60-081e-45a6-ac45-cb08ae460fe7" xmlns:ns3="ddc16f2e-ac79-420b-bf02-152a3fab2b22" targetNamespace="http://schemas.microsoft.com/office/2006/metadata/properties" ma:root="true" ma:fieldsID="6a20583b1154dc2679878650af12d4e3" ns2:_="" ns3:_="">
    <xsd:import namespace="2b3b7b60-081e-45a6-ac45-cb08ae460fe7"/>
    <xsd:import namespace="ddc16f2e-ac79-420b-bf02-152a3fab2b2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b7b60-081e-45a6-ac45-cb08ae460f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b5eb1a5-37e6-488e-b8f0-ddc5ba46631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2B5DF69-F597-4926-95C5-B9348FC2D350}" ma:internalName="TaxCatchAll" ma:showField="CatchAllData" ma:web="{1cecbe0e-71d8-448d-bca2-884c438f5e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b3b7b60-081e-45a6-ac45-cb08ae460fe7">
      <Terms xmlns="http://schemas.microsoft.com/office/infopath/2007/PartnerControls"/>
    </lcf76f155ced4ddcb4097134ff3c332f>
    <TaxCatchAll xmlns="ddc16f2e-ac79-420b-bf02-152a3fab2b2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EFA8E4-F6B4-47E9-9FEB-CF452A46D5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3b7b60-081e-45a6-ac45-cb08ae460fe7"/>
    <ds:schemaRef ds:uri="ddc16f2e-ac79-420b-bf02-152a3fab2b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D3EDB7-0ABD-4BC6-9C2A-32E4FC10473A}">
  <ds:schemaRefs>
    <ds:schemaRef ds:uri="http://purl.org/dc/terms/"/>
    <ds:schemaRef ds:uri="http://purl.org/dc/dcmitype/"/>
    <ds:schemaRef ds:uri="ddc16f2e-ac79-420b-bf02-152a3fab2b22"/>
    <ds:schemaRef ds:uri="http://schemas.microsoft.com/office/2006/documentManagement/types"/>
    <ds:schemaRef ds:uri="http://purl.org/dc/elements/1.1/"/>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2b3b7b60-081e-45a6-ac45-cb08ae460fe7"/>
  </ds:schemaRefs>
</ds:datastoreItem>
</file>

<file path=customXml/itemProps3.xml><?xml version="1.0" encoding="utf-8"?>
<ds:datastoreItem xmlns:ds="http://schemas.openxmlformats.org/officeDocument/2006/customXml" ds:itemID="{B6A361FC-9574-4D3A-922B-90EB7E3EAC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4166</TotalTime>
  <Words>845</Words>
  <Application>Microsoft Macintosh PowerPoint</Application>
  <PresentationFormat>On-screen Show (16:9)</PresentationFormat>
  <Paragraphs>138</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Cambria Math</vt:lpstr>
      <vt:lpstr>Open Sans</vt:lpstr>
      <vt:lpstr>Roboto</vt:lpstr>
      <vt:lpstr>Roboto Light</vt:lpstr>
      <vt:lpstr>Roboto Medium</vt:lpstr>
      <vt:lpstr>Office Theme</vt:lpstr>
      <vt:lpstr>Robots in Disguise: Neural Networks   3rd April 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Addendum 1: Choice of Activation Function</vt:lpstr>
      <vt:lpstr>PowerPoint Presentation</vt:lpstr>
      <vt:lpstr>PowerPoint Presentation</vt:lpstr>
      <vt:lpstr>PowerPoint Presentation</vt:lpstr>
      <vt:lpstr>Addendum 2: pytorch implementation</vt:lpstr>
      <vt:lpstr>PowerPoint Presentation</vt:lpstr>
      <vt:lpstr>Addendum 3: Other Architectures</vt:lpstr>
      <vt:lpstr>PowerPoint Presentation</vt:lpstr>
      <vt:lpstr>PowerPoint Presentation</vt:lpstr>
      <vt:lpstr>PowerPoint Presentation</vt:lpstr>
      <vt:lpstr>PowerPoint Presentation</vt:lpstr>
      <vt:lpstr>PowerPoint Presentation</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Philip Swatton</cp:lastModifiedBy>
  <cp:revision>271</cp:revision>
  <cp:lastPrinted>2017-11-14T13:34:51Z</cp:lastPrinted>
  <dcterms:created xsi:type="dcterms:W3CDTF">2017-03-06T16:45:41Z</dcterms:created>
  <dcterms:modified xsi:type="dcterms:W3CDTF">2023-04-03T09:30:46Z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0x01010017258B1960626445A66373D04D81C315</vt:lpwstr>
  </property>
  <property fmtid="{D5CDD505-2E9C-101B-9397-08002B2CF9AE}" pid="3" name="Document Keywords">
    <vt:lpwstr/>
  </property>
</Properties>
</file>